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258" r:id="rId2"/>
    <p:sldId id="367" r:id="rId3"/>
    <p:sldId id="368" r:id="rId4"/>
    <p:sldId id="369" r:id="rId5"/>
    <p:sldId id="370" r:id="rId6"/>
    <p:sldId id="371" r:id="rId7"/>
    <p:sldId id="372" r:id="rId8"/>
    <p:sldId id="373" r:id="rId9"/>
    <p:sldId id="374" r:id="rId1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33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0" clrIdx="0">
    <p:extLst>
      <p:ext uri="{19B8F6BF-5375-455C-9EA6-DF929625EA0E}">
        <p15:presenceInfo xmlns:p15="http://schemas.microsoft.com/office/powerpoint/2012/main" userId="Microsoft Office User" providerId="None"/>
      </p:ext>
    </p:extLst>
  </p:cmAuthor>
  <p:cmAuthor id="2" name="Liisa Turan-Walters" initials="LT" lastIdx="1" clrIdx="1">
    <p:extLst>
      <p:ext uri="{19B8F6BF-5375-455C-9EA6-DF929625EA0E}">
        <p15:presenceInfo xmlns:p15="http://schemas.microsoft.com/office/powerpoint/2012/main" userId="S::liituran@publicisgroupe.net::e3a04ddb-12ea-4799-8db6-07d4ec8fe7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2677"/>
    <a:srgbClr val="EAEBEB"/>
    <a:srgbClr val="FFFFFF"/>
    <a:srgbClr val="FFB38F"/>
    <a:srgbClr val="CC6528"/>
    <a:srgbClr val="FFE1D2"/>
    <a:srgbClr val="FDB392"/>
    <a:srgbClr val="FDF1CC"/>
    <a:srgbClr val="F8DA85"/>
    <a:srgbClr val="FAE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7"/>
    <p:restoredTop sz="92795"/>
  </p:normalViewPr>
  <p:slideViewPr>
    <p:cSldViewPr snapToGrid="0" snapToObjects="1">
      <p:cViewPr varScale="1">
        <p:scale>
          <a:sx n="106" d="100"/>
          <a:sy n="106" d="100"/>
        </p:scale>
        <p:origin x="1254" y="96"/>
      </p:cViewPr>
      <p:guideLst>
        <p:guide pos="3840"/>
        <p:guide orient="horz" pos="3376"/>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4" d="100"/>
          <a:sy n="114" d="100"/>
        </p:scale>
        <p:origin x="305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FB46805-6D58-40DB-BDB3-94366D6601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26C7D6-4560-4E46-B697-B4572F2377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D581DAF-1EFB-48B3-B198-4E2D6EF7D153}" type="datetimeFigureOut">
              <a:rPr lang="en-US" smtClean="0"/>
              <a:t>10/11/2024</a:t>
            </a:fld>
            <a:endParaRPr lang="en-US"/>
          </a:p>
        </p:txBody>
      </p:sp>
      <p:sp>
        <p:nvSpPr>
          <p:cNvPr id="4" name="Footer Placeholder 3">
            <a:extLst>
              <a:ext uri="{FF2B5EF4-FFF2-40B4-BE49-F238E27FC236}">
                <a16:creationId xmlns:a16="http://schemas.microsoft.com/office/drawing/2014/main" id="{670F48C7-F5C9-487A-A7F1-5C497A11B3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0DF1CA-DEF8-488E-812E-E13FD6F21D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9A3A6E-334A-406E-9E2D-56A6BBB3588A}" type="slidenum">
              <a:rPr lang="en-US" smtClean="0"/>
              <a:t>‹#›</a:t>
            </a:fld>
            <a:endParaRPr lang="en-US"/>
          </a:p>
        </p:txBody>
      </p:sp>
    </p:spTree>
    <p:extLst>
      <p:ext uri="{BB962C8B-B14F-4D97-AF65-F5344CB8AC3E}">
        <p14:creationId xmlns:p14="http://schemas.microsoft.com/office/powerpoint/2010/main" val="1364280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20659-73FB-BE45-9A42-B7FACADC836D}" type="datetimeFigureOut">
              <a:rPr lang="en-US" smtClean="0"/>
              <a:t>10/11/2024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0177F8-3717-E441-ABD5-E9CC1E0ED10B}" type="slidenum">
              <a:rPr lang="en-US" smtClean="0"/>
              <a:t>‹#›</a:t>
            </a:fld>
            <a:endParaRPr lang="en-US" dirty="0"/>
          </a:p>
        </p:txBody>
      </p:sp>
    </p:spTree>
    <p:extLst>
      <p:ext uri="{BB962C8B-B14F-4D97-AF65-F5344CB8AC3E}">
        <p14:creationId xmlns:p14="http://schemas.microsoft.com/office/powerpoint/2010/main" val="1179601880"/>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mn-lt"/>
        <a:ea typeface="+mn-ea"/>
        <a:cs typeface="+mn-cs"/>
      </a:defRPr>
    </a:lvl1pPr>
    <a:lvl2pPr marL="457189" algn="l" defTabSz="914377" rtl="0" eaLnBrk="1" latinLnBrk="0" hangingPunct="1">
      <a:defRPr sz="1200" kern="1200">
        <a:solidFill>
          <a:schemeClr val="tx1"/>
        </a:solidFill>
        <a:latin typeface="+mn-lt"/>
        <a:ea typeface="+mn-ea"/>
        <a:cs typeface="+mn-cs"/>
      </a:defRPr>
    </a:lvl2pPr>
    <a:lvl3pPr marL="914377" algn="l" defTabSz="914377" rtl="0" eaLnBrk="1" latinLnBrk="0" hangingPunct="1">
      <a:defRPr sz="1200" kern="1200">
        <a:solidFill>
          <a:schemeClr val="tx1"/>
        </a:solidFill>
        <a:latin typeface="+mn-lt"/>
        <a:ea typeface="+mn-ea"/>
        <a:cs typeface="+mn-cs"/>
      </a:defRPr>
    </a:lvl3pPr>
    <a:lvl4pPr marL="1371566" algn="l" defTabSz="914377" rtl="0" eaLnBrk="1" latinLnBrk="0" hangingPunct="1">
      <a:defRPr sz="1200" kern="1200">
        <a:solidFill>
          <a:schemeClr val="tx1"/>
        </a:solidFill>
        <a:latin typeface="+mn-lt"/>
        <a:ea typeface="+mn-ea"/>
        <a:cs typeface="+mn-cs"/>
      </a:defRPr>
    </a:lvl4pPr>
    <a:lvl5pPr marL="1828754" algn="l" defTabSz="914377" rtl="0" eaLnBrk="1" latinLnBrk="0" hangingPunct="1">
      <a:defRPr sz="1200" kern="1200">
        <a:solidFill>
          <a:schemeClr val="tx1"/>
        </a:solidFill>
        <a:latin typeface="+mn-lt"/>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0177F8-3717-E441-ABD5-E9CC1E0ED10B}" type="slidenum">
              <a:rPr lang="en-US" smtClean="0"/>
              <a:t>1</a:t>
            </a:fld>
            <a:endParaRPr lang="en-US" dirty="0"/>
          </a:p>
        </p:txBody>
      </p:sp>
    </p:spTree>
    <p:extLst>
      <p:ext uri="{BB962C8B-B14F-4D97-AF65-F5344CB8AC3E}">
        <p14:creationId xmlns:p14="http://schemas.microsoft.com/office/powerpoint/2010/main" val="2173455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4308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72584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502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70644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9842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5433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9131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g70e97e1db3_1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 name="Google Shape;31;g70e97e1db3_1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8288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8C0DD54-8F3E-3141-9EFA-297A3BB9A28B}"/>
              </a:ext>
            </a:extLst>
          </p:cNvPr>
          <p:cNvSpPr/>
          <p:nvPr userDrawn="1"/>
        </p:nvSpPr>
        <p:spPr>
          <a:xfrm>
            <a:off x="525085" y="6027722"/>
            <a:ext cx="11098476" cy="8302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24123" y="901699"/>
            <a:ext cx="8303340" cy="2103967"/>
          </a:xfrm>
        </p:spPr>
        <p:txBody>
          <a:bodyPr anchor="b">
            <a:noAutofit/>
          </a:bodyPr>
          <a:lstStyle>
            <a:lvl1pPr algn="l">
              <a:defRPr sz="5067" spc="0" baseline="0">
                <a:solidFill>
                  <a:srgbClr val="002677"/>
                </a:solidFill>
              </a:defRPr>
            </a:lvl1pPr>
          </a:lstStyle>
          <a:p>
            <a:r>
              <a:rPr lang="en-US" dirty="0"/>
              <a:t>Title slide</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1918336" y="2991201"/>
            <a:ext cx="8303340" cy="943488"/>
          </a:xfrm>
        </p:spPr>
        <p:txBody>
          <a:bodyPr>
            <a:noAutofit/>
          </a:bodyPr>
          <a:lstStyle>
            <a:lvl1pPr marL="0" indent="0" algn="l">
              <a:buNone/>
              <a:defRPr sz="2000">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5" name="Text Placeholder 4">
            <a:extLst>
              <a:ext uri="{FF2B5EF4-FFF2-40B4-BE49-F238E27FC236}">
                <a16:creationId xmlns:a16="http://schemas.microsoft.com/office/drawing/2014/main" id="{A03B0FA5-CAA8-F144-AA63-57A5866F638A}"/>
              </a:ext>
            </a:extLst>
          </p:cNvPr>
          <p:cNvSpPr>
            <a:spLocks noGrp="1"/>
          </p:cNvSpPr>
          <p:nvPr>
            <p:ph type="body" sz="quarter" idx="10"/>
          </p:nvPr>
        </p:nvSpPr>
        <p:spPr>
          <a:xfrm>
            <a:off x="511012" y="6050870"/>
            <a:ext cx="3009900" cy="270245"/>
          </a:xfrm>
        </p:spPr>
        <p:txBody>
          <a:bodyPr/>
          <a:lstStyle>
            <a:lvl1pPr marL="0" indent="0">
              <a:buNone/>
              <a:defRPr sz="1333" b="0"/>
            </a:lvl1pPr>
            <a:lvl2pPr marL="118530" indent="0">
              <a:buNone/>
              <a:defRPr/>
            </a:lvl2pPr>
          </a:lstStyle>
          <a:p>
            <a:pPr lvl="0"/>
            <a:r>
              <a:rPr lang="en-US" dirty="0"/>
              <a:t>Click to edit</a:t>
            </a:r>
          </a:p>
        </p:txBody>
      </p:sp>
      <p:sp>
        <p:nvSpPr>
          <p:cNvPr id="11" name="Freeform 10">
            <a:extLst>
              <a:ext uri="{FF2B5EF4-FFF2-40B4-BE49-F238E27FC236}">
                <a16:creationId xmlns:a16="http://schemas.microsoft.com/office/drawing/2014/main" id="{0CD29587-3189-2947-A715-A0DAEB025FC4}"/>
              </a:ext>
            </a:extLst>
          </p:cNvPr>
          <p:cNvSpPr/>
          <p:nvPr userDrawn="1"/>
        </p:nvSpPr>
        <p:spPr>
          <a:xfrm>
            <a:off x="0" y="2707678"/>
            <a:ext cx="12192000" cy="2995808"/>
          </a:xfrm>
          <a:custGeom>
            <a:avLst/>
            <a:gdLst>
              <a:gd name="connsiteX0" fmla="*/ 75465 w 9144000"/>
              <a:gd name="connsiteY0" fmla="*/ 1220801 h 2246856"/>
              <a:gd name="connsiteX1" fmla="*/ 2401545 w 9144000"/>
              <a:gd name="connsiteY1" fmla="*/ 1992275 h 2246856"/>
              <a:gd name="connsiteX2" fmla="*/ 48611 w 9144000"/>
              <a:gd name="connsiteY2" fmla="*/ 1358732 h 2246856"/>
              <a:gd name="connsiteX3" fmla="*/ 0 w 9144000"/>
              <a:gd name="connsiteY3" fmla="*/ 1360190 h 2246856"/>
              <a:gd name="connsiteX4" fmla="*/ 0 w 9144000"/>
              <a:gd name="connsiteY4" fmla="*/ 1220948 h 2246856"/>
              <a:gd name="connsiteX5" fmla="*/ 0 w 9144000"/>
              <a:gd name="connsiteY5" fmla="*/ 932112 h 2246856"/>
              <a:gd name="connsiteX6" fmla="*/ 184018 w 9144000"/>
              <a:gd name="connsiteY6" fmla="*/ 951532 h 2246856"/>
              <a:gd name="connsiteX7" fmla="*/ 2339206 w 9144000"/>
              <a:gd name="connsiteY7" fmla="*/ 1945314 h 2246856"/>
              <a:gd name="connsiteX8" fmla="*/ 115341 w 9144000"/>
              <a:gd name="connsiteY8" fmla="*/ 1085384 h 2246856"/>
              <a:gd name="connsiteX9" fmla="*/ 0 w 9144000"/>
              <a:gd name="connsiteY9" fmla="*/ 1077547 h 2246856"/>
              <a:gd name="connsiteX10" fmla="*/ 5599046 w 9144000"/>
              <a:gd name="connsiteY10" fmla="*/ 896769 h 2246856"/>
              <a:gd name="connsiteX11" fmla="*/ 6485913 w 9144000"/>
              <a:gd name="connsiteY11" fmla="*/ 1206134 h 2246856"/>
              <a:gd name="connsiteX12" fmla="*/ 6485913 w 9144000"/>
              <a:gd name="connsiteY12" fmla="*/ 1206323 h 2246856"/>
              <a:gd name="connsiteX13" fmla="*/ 5262052 w 9144000"/>
              <a:gd name="connsiteY13" fmla="*/ 1381788 h 2246856"/>
              <a:gd name="connsiteX14" fmla="*/ 3948946 w 9144000"/>
              <a:gd name="connsiteY14" fmla="*/ 2062858 h 2246856"/>
              <a:gd name="connsiteX15" fmla="*/ 3030908 w 9144000"/>
              <a:gd name="connsiteY15" fmla="*/ 2241062 h 2246856"/>
              <a:gd name="connsiteX16" fmla="*/ 2401356 w 9144000"/>
              <a:gd name="connsiteY16" fmla="*/ 1992275 h 2246856"/>
              <a:gd name="connsiteX17" fmla="*/ 3424556 w 9144000"/>
              <a:gd name="connsiteY17" fmla="*/ 1842039 h 2246856"/>
              <a:gd name="connsiteX18" fmla="*/ 4734914 w 9144000"/>
              <a:gd name="connsiteY18" fmla="*/ 1107772 h 2246856"/>
              <a:gd name="connsiteX19" fmla="*/ 5599046 w 9144000"/>
              <a:gd name="connsiteY19" fmla="*/ 896769 h 2246856"/>
              <a:gd name="connsiteX20" fmla="*/ 9144000 w 9144000"/>
              <a:gd name="connsiteY20" fmla="*/ 679755 h 2246856"/>
              <a:gd name="connsiteX21" fmla="*/ 9144000 w 9144000"/>
              <a:gd name="connsiteY21" fmla="*/ 855699 h 2246856"/>
              <a:gd name="connsiteX22" fmla="*/ 8219858 w 9144000"/>
              <a:gd name="connsiteY22" fmla="*/ 1346166 h 2246856"/>
              <a:gd name="connsiteX23" fmla="*/ 6835032 w 9144000"/>
              <a:gd name="connsiteY23" fmla="*/ 1461157 h 2246856"/>
              <a:gd name="connsiteX24" fmla="*/ 8199299 w 9144000"/>
              <a:gd name="connsiteY24" fmla="*/ 1228338 h 2246856"/>
              <a:gd name="connsiteX25" fmla="*/ 0 w 9144000"/>
              <a:gd name="connsiteY25" fmla="*/ 634918 h 2246856"/>
              <a:gd name="connsiteX26" fmla="*/ 230952 w 9144000"/>
              <a:gd name="connsiteY26" fmla="*/ 660354 h 2246856"/>
              <a:gd name="connsiteX27" fmla="*/ 2292120 w 9144000"/>
              <a:gd name="connsiteY27" fmla="*/ 1892496 h 2246856"/>
              <a:gd name="connsiteX28" fmla="*/ 206890 w 9144000"/>
              <a:gd name="connsiteY28" fmla="*/ 805932 h 2246856"/>
              <a:gd name="connsiteX29" fmla="*/ 0 w 9144000"/>
              <a:gd name="connsiteY29" fmla="*/ 783537 h 2246856"/>
              <a:gd name="connsiteX30" fmla="*/ 9144000 w 9144000"/>
              <a:gd name="connsiteY30" fmla="*/ 336776 h 2246856"/>
              <a:gd name="connsiteX31" fmla="*/ 9144000 w 9144000"/>
              <a:gd name="connsiteY31" fmla="*/ 507930 h 2246856"/>
              <a:gd name="connsiteX32" fmla="*/ 7983195 w 9144000"/>
              <a:gd name="connsiteY32" fmla="*/ 1230607 h 2246856"/>
              <a:gd name="connsiteX33" fmla="*/ 6686100 w 9144000"/>
              <a:gd name="connsiteY33" fmla="*/ 1342858 h 2246856"/>
              <a:gd name="connsiteX34" fmla="*/ 7924457 w 9144000"/>
              <a:gd name="connsiteY34" fmla="*/ 1131111 h 2246856"/>
              <a:gd name="connsiteX35" fmla="*/ 9133957 w 9144000"/>
              <a:gd name="connsiteY35" fmla="*/ 343267 h 2246856"/>
              <a:gd name="connsiteX36" fmla="*/ 9144000 w 9144000"/>
              <a:gd name="connsiteY36" fmla="*/ 0 h 2246856"/>
              <a:gd name="connsiteX37" fmla="*/ 9144000 w 9144000"/>
              <a:gd name="connsiteY37" fmla="*/ 169983 h 2246856"/>
              <a:gd name="connsiteX38" fmla="*/ 9141500 w 9144000"/>
              <a:gd name="connsiteY38" fmla="*/ 171717 h 2246856"/>
              <a:gd name="connsiteX39" fmla="*/ 7681351 w 9144000"/>
              <a:gd name="connsiteY39" fmla="*/ 1160591 h 2246856"/>
              <a:gd name="connsiteX40" fmla="*/ 6485913 w 9144000"/>
              <a:gd name="connsiteY40" fmla="*/ 1206134 h 2246856"/>
              <a:gd name="connsiteX41" fmla="*/ 7643740 w 9144000"/>
              <a:gd name="connsiteY41" fmla="*/ 1049189 h 2246856"/>
              <a:gd name="connsiteX42" fmla="*/ 8830271 w 9144000"/>
              <a:gd name="connsiteY42" fmla="*/ 219584 h 224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144000" h="2246856">
                <a:moveTo>
                  <a:pt x="75465" y="1220801"/>
                </a:moveTo>
                <a:cubicBezTo>
                  <a:pt x="976487" y="1256641"/>
                  <a:pt x="1657416" y="1835395"/>
                  <a:pt x="2401545" y="1992275"/>
                </a:cubicBezTo>
                <a:cubicBezTo>
                  <a:pt x="1604124" y="1916537"/>
                  <a:pt x="931939" y="1369096"/>
                  <a:pt x="48611" y="1358732"/>
                </a:cubicBezTo>
                <a:lnTo>
                  <a:pt x="0" y="1360190"/>
                </a:lnTo>
                <a:lnTo>
                  <a:pt x="0" y="1220948"/>
                </a:lnTo>
                <a:close/>
                <a:moveTo>
                  <a:pt x="0" y="932112"/>
                </a:moveTo>
                <a:lnTo>
                  <a:pt x="184018" y="951532"/>
                </a:lnTo>
                <a:cubicBezTo>
                  <a:pt x="1352510" y="1111199"/>
                  <a:pt x="1773248" y="1716771"/>
                  <a:pt x="2339206" y="1945314"/>
                </a:cubicBezTo>
                <a:cubicBezTo>
                  <a:pt x="1805401" y="1812618"/>
                  <a:pt x="1092319" y="1189118"/>
                  <a:pt x="115341" y="1085384"/>
                </a:cubicBezTo>
                <a:lnTo>
                  <a:pt x="0" y="1077547"/>
                </a:lnTo>
                <a:close/>
                <a:moveTo>
                  <a:pt x="5599046" y="896769"/>
                </a:moveTo>
                <a:cubicBezTo>
                  <a:pt x="5920596" y="895410"/>
                  <a:pt x="6245935" y="980780"/>
                  <a:pt x="6485913" y="1206134"/>
                </a:cubicBezTo>
                <a:lnTo>
                  <a:pt x="6485913" y="1206323"/>
                </a:lnTo>
                <a:cubicBezTo>
                  <a:pt x="6202638" y="1093977"/>
                  <a:pt x="5676165" y="1122229"/>
                  <a:pt x="5262052" y="1381788"/>
                </a:cubicBezTo>
                <a:lnTo>
                  <a:pt x="3948946" y="2062858"/>
                </a:lnTo>
                <a:cubicBezTo>
                  <a:pt x="3630711" y="2212148"/>
                  <a:pt x="3318635" y="2265818"/>
                  <a:pt x="3030908" y="2241062"/>
                </a:cubicBezTo>
                <a:cubicBezTo>
                  <a:pt x="2789792" y="2220369"/>
                  <a:pt x="2592068" y="2129283"/>
                  <a:pt x="2401356" y="1992275"/>
                </a:cubicBezTo>
                <a:cubicBezTo>
                  <a:pt x="2886334" y="2046322"/>
                  <a:pt x="3114375" y="1986038"/>
                  <a:pt x="3424556" y="1842039"/>
                </a:cubicBezTo>
                <a:lnTo>
                  <a:pt x="4734914" y="1107772"/>
                </a:lnTo>
                <a:cubicBezTo>
                  <a:pt x="4959734" y="986213"/>
                  <a:pt x="5277495" y="898127"/>
                  <a:pt x="5599046" y="896769"/>
                </a:cubicBezTo>
                <a:close/>
                <a:moveTo>
                  <a:pt x="9144000" y="679755"/>
                </a:moveTo>
                <a:lnTo>
                  <a:pt x="9144000" y="855699"/>
                </a:lnTo>
                <a:lnTo>
                  <a:pt x="8219858" y="1346166"/>
                </a:lnTo>
                <a:cubicBezTo>
                  <a:pt x="7594000" y="1645220"/>
                  <a:pt x="7239102" y="1691898"/>
                  <a:pt x="6835032" y="1461157"/>
                </a:cubicBezTo>
                <a:cubicBezTo>
                  <a:pt x="7306273" y="1632087"/>
                  <a:pt x="7708921" y="1488749"/>
                  <a:pt x="8199299" y="1228338"/>
                </a:cubicBezTo>
                <a:close/>
                <a:moveTo>
                  <a:pt x="0" y="634918"/>
                </a:moveTo>
                <a:lnTo>
                  <a:pt x="230952" y="660354"/>
                </a:lnTo>
                <a:cubicBezTo>
                  <a:pt x="1395259" y="830711"/>
                  <a:pt x="1782030" y="1526118"/>
                  <a:pt x="2292120" y="1892496"/>
                </a:cubicBezTo>
                <a:cubicBezTo>
                  <a:pt x="1732557" y="1623382"/>
                  <a:pt x="1367925" y="971259"/>
                  <a:pt x="206890" y="805932"/>
                </a:cubicBezTo>
                <a:lnTo>
                  <a:pt x="0" y="783537"/>
                </a:lnTo>
                <a:close/>
                <a:moveTo>
                  <a:pt x="9144000" y="336776"/>
                </a:moveTo>
                <a:lnTo>
                  <a:pt x="9144000" y="507930"/>
                </a:lnTo>
                <a:lnTo>
                  <a:pt x="7983195" y="1230607"/>
                </a:lnTo>
                <a:cubicBezTo>
                  <a:pt x="7595611" y="1463708"/>
                  <a:pt x="7113571" y="1590606"/>
                  <a:pt x="6686100" y="1342858"/>
                </a:cubicBezTo>
                <a:cubicBezTo>
                  <a:pt x="7023567" y="1450386"/>
                  <a:pt x="7467901" y="1447930"/>
                  <a:pt x="7924457" y="1131111"/>
                </a:cubicBezTo>
                <a:cubicBezTo>
                  <a:pt x="8036457" y="1053265"/>
                  <a:pt x="8837502" y="534913"/>
                  <a:pt x="9133957" y="343267"/>
                </a:cubicBezTo>
                <a:close/>
                <a:moveTo>
                  <a:pt x="9144000" y="0"/>
                </a:moveTo>
                <a:lnTo>
                  <a:pt x="9144000" y="169983"/>
                </a:lnTo>
                <a:lnTo>
                  <a:pt x="9141500" y="171717"/>
                </a:lnTo>
                <a:cubicBezTo>
                  <a:pt x="8781210" y="421372"/>
                  <a:pt x="7808517" y="1093416"/>
                  <a:pt x="7681351" y="1160591"/>
                </a:cubicBezTo>
                <a:cubicBezTo>
                  <a:pt x="7524840" y="1243268"/>
                  <a:pt x="7059473" y="1519740"/>
                  <a:pt x="6485913" y="1206134"/>
                </a:cubicBezTo>
                <a:cubicBezTo>
                  <a:pt x="6878708" y="1368843"/>
                  <a:pt x="7309779" y="1278890"/>
                  <a:pt x="7643740" y="1049189"/>
                </a:cubicBezTo>
                <a:lnTo>
                  <a:pt x="8830271" y="219584"/>
                </a:lnTo>
                <a:close/>
              </a:path>
            </a:pathLst>
          </a:custGeom>
          <a:solidFill>
            <a:srgbClr val="002677"/>
          </a:solidFill>
          <a:ln w="9181" cap="flat">
            <a:noFill/>
            <a:prstDash val="solid"/>
            <a:miter/>
          </a:ln>
        </p:spPr>
        <p:txBody>
          <a:bodyPr wrap="square" rtlCol="0" anchor="ctr">
            <a:noAutofit/>
          </a:bodyPr>
          <a:lstStyle/>
          <a:p>
            <a:r>
              <a:rPr lang="en-US" dirty="0"/>
              <a:t>  </a:t>
            </a:r>
          </a:p>
        </p:txBody>
      </p:sp>
      <p:pic>
        <p:nvPicPr>
          <p:cNvPr id="6" name="Picture 5">
            <a:extLst>
              <a:ext uri="{FF2B5EF4-FFF2-40B4-BE49-F238E27FC236}">
                <a16:creationId xmlns:a16="http://schemas.microsoft.com/office/drawing/2014/main" id="{9868AC00-32D5-2733-54F6-D130BE2297FF}"/>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1568842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498998"/>
            <a:ext cx="5364480" cy="4527549"/>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4220865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line) and 2-column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0"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2"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7">
            <a:extLst>
              <a:ext uri="{FF2B5EF4-FFF2-40B4-BE49-F238E27FC236}">
                <a16:creationId xmlns:a16="http://schemas.microsoft.com/office/drawing/2014/main" id="{1107A685-91FA-EF46-BCA6-7D2780198A4D}"/>
              </a:ext>
            </a:extLst>
          </p:cNvPr>
          <p:cNvSpPr>
            <a:spLocks noGrp="1"/>
          </p:cNvSpPr>
          <p:nvPr>
            <p:ph type="body" sz="quarter" idx="14"/>
          </p:nvPr>
        </p:nvSpPr>
        <p:spPr>
          <a:xfrm>
            <a:off x="6217920" y="1862937"/>
            <a:ext cx="5364480" cy="4105740"/>
          </a:xfrm>
        </p:spPr>
        <p:txBody>
          <a:bodyPr/>
          <a:lstStyle>
            <a:lvl1pPr marL="152396" indent="-152396">
              <a:spcBef>
                <a:spcPts val="400"/>
              </a:spcBef>
              <a:spcAft>
                <a:spcPts val="800"/>
              </a:spcAft>
              <a:buClr>
                <a:schemeClr val="accent1"/>
              </a:buClr>
              <a:tabLst/>
              <a:defRPr sz="1900"/>
            </a:lvl1pPr>
            <a:lvl2pPr marL="289977" indent="-120648">
              <a:spcBef>
                <a:spcPts val="0"/>
              </a:spcBef>
              <a:spcAft>
                <a:spcPts val="800"/>
              </a:spcAft>
              <a:buClr>
                <a:schemeClr val="accent1"/>
              </a:buClr>
              <a:tabLst/>
              <a:defRPr sz="1900"/>
            </a:lvl2pPr>
            <a:lvl3pPr marL="416974" indent="-118530">
              <a:spcBef>
                <a:spcPts val="0"/>
              </a:spcBef>
              <a:spcAft>
                <a:spcPts val="800"/>
              </a:spcAft>
              <a:buClr>
                <a:schemeClr val="accent1"/>
              </a:buClr>
              <a:tabLst/>
              <a:defRPr sz="1600"/>
            </a:lvl3pPr>
            <a:lvl4pPr marL="537620" indent="-101597">
              <a:spcBef>
                <a:spcPts val="0"/>
              </a:spcBef>
              <a:spcAft>
                <a:spcPts val="800"/>
              </a:spcAft>
              <a:buClr>
                <a:schemeClr val="accent1"/>
              </a:buClr>
              <a:tabLst/>
              <a:defRPr sz="1500"/>
            </a:lvl4pPr>
            <a:lvl5pPr marL="675200" indent="-112181">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77029EA9-40C9-BA4E-A674-96547D8CB575}"/>
              </a:ext>
            </a:extLst>
          </p:cNvPr>
          <p:cNvSpPr>
            <a:spLocks noGrp="1"/>
          </p:cNvSpPr>
          <p:nvPr>
            <p:ph type="title" hasCustomPrompt="1"/>
          </p:nvPr>
        </p:nvSpPr>
        <p:spPr>
          <a:xfrm>
            <a:off x="517233" y="469286"/>
            <a:ext cx="11082528" cy="109447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101659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layout –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6"/>
            <a:ext cx="11097749" cy="1096841"/>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8" name="Text Placeholder 7">
            <a:extLst>
              <a:ext uri="{FF2B5EF4-FFF2-40B4-BE49-F238E27FC236}">
                <a16:creationId xmlns:a16="http://schemas.microsoft.com/office/drawing/2014/main" id="{0E1EA24B-5EA2-AB43-8C64-595AAF72202A}"/>
              </a:ext>
            </a:extLst>
          </p:cNvPr>
          <p:cNvSpPr>
            <a:spLocks noGrp="1"/>
          </p:cNvSpPr>
          <p:nvPr>
            <p:ph type="body" sz="quarter" idx="21"/>
          </p:nvPr>
        </p:nvSpPr>
        <p:spPr>
          <a:xfrm>
            <a:off x="1178111"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11" name="Text Placeholder 10">
            <a:extLst>
              <a:ext uri="{FF2B5EF4-FFF2-40B4-BE49-F238E27FC236}">
                <a16:creationId xmlns:a16="http://schemas.microsoft.com/office/drawing/2014/main" id="{678FD2D1-54D0-384D-B6C4-1ADF79A1F6B9}"/>
              </a:ext>
            </a:extLst>
          </p:cNvPr>
          <p:cNvSpPr>
            <a:spLocks noGrp="1"/>
          </p:cNvSpPr>
          <p:nvPr>
            <p:ph type="body" sz="quarter" idx="22"/>
          </p:nvPr>
        </p:nvSpPr>
        <p:spPr>
          <a:xfrm>
            <a:off x="1178111"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9" name="Text Placeholder 7">
            <a:extLst>
              <a:ext uri="{FF2B5EF4-FFF2-40B4-BE49-F238E27FC236}">
                <a16:creationId xmlns:a16="http://schemas.microsoft.com/office/drawing/2014/main" id="{EA3CFA97-B918-A243-8347-81ABE5965E29}"/>
              </a:ext>
            </a:extLst>
          </p:cNvPr>
          <p:cNvSpPr>
            <a:spLocks noGrp="1"/>
          </p:cNvSpPr>
          <p:nvPr>
            <p:ph type="body" sz="quarter" idx="23"/>
          </p:nvPr>
        </p:nvSpPr>
        <p:spPr>
          <a:xfrm>
            <a:off x="6698743" y="3975024"/>
            <a:ext cx="4462272" cy="1658837"/>
          </a:xfrm>
        </p:spPr>
        <p:txBody>
          <a:bodyPr/>
          <a:lstStyle>
            <a:lvl1pPr marL="118530" marR="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sz="1600"/>
            </a:lvl1pPr>
            <a:lvl2pPr marL="160863" indent="0">
              <a:buNone/>
              <a:defRPr/>
            </a:lvl2pPr>
          </a:lstStyle>
          <a:p>
            <a:pPr lvl="0"/>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marL="118530" marR="0" lvl="0" indent="-118530" algn="l" defTabSz="914377" rtl="0" eaLnBrk="1" fontAlgn="auto" latinLnBrk="0" hangingPunct="1">
              <a:lnSpc>
                <a:spcPct val="100000"/>
              </a:lnSpc>
              <a:spcBef>
                <a:spcPts val="0"/>
              </a:spcBef>
              <a:spcAft>
                <a:spcPts val="400"/>
              </a:spcAft>
              <a:buClr>
                <a:schemeClr val="accent1"/>
              </a:buClr>
              <a:buSzTx/>
              <a:buFont typeface="Arial" panose="020B0604020202020204" pitchFamily="34" charset="0"/>
              <a:buChar char="•"/>
              <a:tabLst/>
              <a:defRPr/>
            </a:pPr>
            <a:r>
              <a:rPr lang="en-US" dirty="0"/>
              <a:t>Click to edit Master text styles</a:t>
            </a:r>
          </a:p>
          <a:p>
            <a:pPr lvl="0"/>
            <a:endParaRPr lang="en-US" dirty="0"/>
          </a:p>
        </p:txBody>
      </p:sp>
      <p:sp>
        <p:nvSpPr>
          <p:cNvPr id="20" name="Text Placeholder 10">
            <a:extLst>
              <a:ext uri="{FF2B5EF4-FFF2-40B4-BE49-F238E27FC236}">
                <a16:creationId xmlns:a16="http://schemas.microsoft.com/office/drawing/2014/main" id="{71222A9A-C729-754A-AB5B-7F8262F611A3}"/>
              </a:ext>
            </a:extLst>
          </p:cNvPr>
          <p:cNvSpPr>
            <a:spLocks noGrp="1"/>
          </p:cNvSpPr>
          <p:nvPr>
            <p:ph type="body" sz="quarter" idx="24"/>
          </p:nvPr>
        </p:nvSpPr>
        <p:spPr>
          <a:xfrm>
            <a:off x="6698743" y="3624052"/>
            <a:ext cx="4462272" cy="380953"/>
          </a:xfrm>
        </p:spPr>
        <p:txBody>
          <a:bodyPr/>
          <a:lstStyle>
            <a:lvl1pPr marL="0" indent="0" algn="l">
              <a:lnSpc>
                <a:spcPct val="100000"/>
              </a:lnSpc>
              <a:buNone/>
              <a:defRPr sz="1900" b="1" i="0">
                <a:solidFill>
                  <a:schemeClr val="accent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2" name="Footer Placeholder 3">
            <a:extLst>
              <a:ext uri="{FF2B5EF4-FFF2-40B4-BE49-F238E27FC236}">
                <a16:creationId xmlns:a16="http://schemas.microsoft.com/office/drawing/2014/main" id="{34801EFD-7446-8E4E-AAEF-5C8D10FA2ADF}"/>
              </a:ext>
            </a:extLst>
          </p:cNvPr>
          <p:cNvSpPr>
            <a:spLocks noGrp="1"/>
          </p:cNvSpPr>
          <p:nvPr>
            <p:ph type="ftr" sz="quarter" idx="3"/>
          </p:nvPr>
        </p:nvSpPr>
        <p:spPr>
          <a:xfrm>
            <a:off x="7934692" y="6242305"/>
            <a:ext cx="3277715"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831606658"/>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3096" y="469285"/>
            <a:ext cx="11097749" cy="105638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13" name="Text Placeholder 12">
            <a:extLst>
              <a:ext uri="{FF2B5EF4-FFF2-40B4-BE49-F238E27FC236}">
                <a16:creationId xmlns:a16="http://schemas.microsoft.com/office/drawing/2014/main" id="{6B9D6CC0-54C1-DF41-9D85-A9549CADD0CA}"/>
              </a:ext>
            </a:extLst>
          </p:cNvPr>
          <p:cNvSpPr>
            <a:spLocks noGrp="1"/>
          </p:cNvSpPr>
          <p:nvPr>
            <p:ph type="body" sz="quarter" idx="13" hasCustomPrompt="1"/>
          </p:nvPr>
        </p:nvSpPr>
        <p:spPr>
          <a:xfrm>
            <a:off x="514712" y="5693822"/>
            <a:ext cx="10766069"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14" name="Table Placeholder 13">
            <a:extLst>
              <a:ext uri="{FF2B5EF4-FFF2-40B4-BE49-F238E27FC236}">
                <a16:creationId xmlns:a16="http://schemas.microsoft.com/office/drawing/2014/main" id="{D270908A-23D5-CD43-8692-062EB0F4A7A9}"/>
              </a:ext>
            </a:extLst>
          </p:cNvPr>
          <p:cNvSpPr>
            <a:spLocks noGrp="1"/>
          </p:cNvSpPr>
          <p:nvPr>
            <p:ph type="tbl" sz="quarter" idx="17"/>
          </p:nvPr>
        </p:nvSpPr>
        <p:spPr>
          <a:xfrm>
            <a:off x="503347" y="2999232"/>
            <a:ext cx="11230899" cy="2680157"/>
          </a:xfrm>
          <a:noFill/>
        </p:spPr>
        <p:txBody>
          <a:bodyPr lIns="228600" tIns="54864" rIns="228600" bIns="0" anchor="ctr"/>
          <a:lstStyle>
            <a:lvl1pPr marL="0" indent="0" algn="ctr">
              <a:buNone/>
              <a:defRPr>
                <a:solidFill>
                  <a:schemeClr val="accent1"/>
                </a:solidFill>
              </a:defRPr>
            </a:lvl1pPr>
          </a:lstStyle>
          <a:p>
            <a:endParaRPr lang="en-US" dirty="0"/>
          </a:p>
        </p:txBody>
      </p:sp>
      <p:sp>
        <p:nvSpPr>
          <p:cNvPr id="10" name="Footer Placeholder 3">
            <a:extLst>
              <a:ext uri="{FF2B5EF4-FFF2-40B4-BE49-F238E27FC236}">
                <a16:creationId xmlns:a16="http://schemas.microsoft.com/office/drawing/2014/main" id="{A91CB174-5B4E-3040-9C32-90B63AD71B46}"/>
              </a:ext>
            </a:extLst>
          </p:cNvPr>
          <p:cNvSpPr>
            <a:spLocks noGrp="1"/>
          </p:cNvSpPr>
          <p:nvPr>
            <p:ph type="ftr" sz="quarter" idx="3"/>
          </p:nvPr>
        </p:nvSpPr>
        <p:spPr>
          <a:xfrm>
            <a:off x="7930558"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503568283"/>
      </p:ext>
    </p:extLst>
  </p:cSld>
  <p:clrMapOvr>
    <a:masterClrMapping/>
  </p:clrMapOvr>
  <p:extLst>
    <p:ext uri="{DCECCB84-F9BA-43D5-87BE-67443E8EF086}">
      <p15:sldGuideLst xmlns:p15="http://schemas.microsoft.com/office/powerpoint/2012/main">
        <p15:guide id="2" orient="horz" pos="350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4" name="Table Placeholder 3">
            <a:extLst>
              <a:ext uri="{FF2B5EF4-FFF2-40B4-BE49-F238E27FC236}">
                <a16:creationId xmlns:a16="http://schemas.microsoft.com/office/drawing/2014/main" id="{18412AE7-14E8-314D-8735-18215A59D225}"/>
              </a:ext>
            </a:extLst>
          </p:cNvPr>
          <p:cNvSpPr>
            <a:spLocks noGrp="1"/>
          </p:cNvSpPr>
          <p:nvPr>
            <p:ph type="tbl" sz="quarter" idx="14"/>
          </p:nvPr>
        </p:nvSpPr>
        <p:spPr>
          <a:xfrm>
            <a:off x="609600" y="1658112"/>
            <a:ext cx="10972800" cy="4035552"/>
          </a:xfrm>
        </p:spPr>
        <p:txBody>
          <a:bodyPr anchor="ctr"/>
          <a:lstStyle>
            <a:lvl1pPr marL="0" indent="0" algn="ctr">
              <a:buNone/>
              <a:defRPr sz="1200">
                <a:solidFill>
                  <a:schemeClr val="accent1"/>
                </a:solidFill>
              </a:defRPr>
            </a:lvl1pPr>
          </a:lstStyle>
          <a:p>
            <a:endParaRPr lang="en-US"/>
          </a:p>
        </p:txBody>
      </p:sp>
      <p:sp>
        <p:nvSpPr>
          <p:cNvPr id="7" name="Footer Placeholder 3">
            <a:extLst>
              <a:ext uri="{FF2B5EF4-FFF2-40B4-BE49-F238E27FC236}">
                <a16:creationId xmlns:a16="http://schemas.microsoft.com/office/drawing/2014/main" id="{0757D4EE-7E0C-E842-839C-0E9231F5BB1B}"/>
              </a:ext>
            </a:extLst>
          </p:cNvPr>
          <p:cNvSpPr>
            <a:spLocks noGrp="1"/>
          </p:cNvSpPr>
          <p:nvPr>
            <p:ph type="ftr" sz="quarter" idx="3"/>
          </p:nvPr>
        </p:nvSpPr>
        <p:spPr>
          <a:xfrm>
            <a:off x="7930558" y="6241565"/>
            <a:ext cx="328496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69291252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large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3" y="469286"/>
            <a:ext cx="5364480" cy="1096841"/>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828800"/>
            <a:ext cx="5364480" cy="3864696"/>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10064">
              <a:lnSpc>
                <a:spcPct val="100000"/>
              </a:lnSpc>
              <a:spcBef>
                <a:spcPts val="0"/>
              </a:spcBef>
              <a:spcAft>
                <a:spcPts val="800"/>
              </a:spcAft>
              <a:buClr>
                <a:schemeClr val="accent1"/>
              </a:buClr>
              <a:buFont typeface="System Font Regular"/>
              <a:buChar char="-"/>
              <a:tabLst/>
              <a:defRPr sz="1900">
                <a:solidFill>
                  <a:schemeClr val="accent1"/>
                </a:solidFill>
              </a:defRPr>
            </a:lvl2pPr>
            <a:lvl3pPr marL="408507" indent="-118530">
              <a:lnSpc>
                <a:spcPct val="100000"/>
              </a:lnSpc>
              <a:spcBef>
                <a:spcPts val="0"/>
              </a:spcBef>
              <a:spcAft>
                <a:spcPts val="800"/>
              </a:spcAft>
              <a:buClr>
                <a:schemeClr val="accent1"/>
              </a:buClr>
              <a:tabLst/>
              <a:defRPr sz="1600">
                <a:solidFill>
                  <a:schemeClr val="accent1"/>
                </a:solidFill>
              </a:defRPr>
            </a:lvl3pPr>
            <a:lvl4pPr marL="527037"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66734"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
            <a:ext cx="5979381" cy="6857999"/>
          </a:xfrm>
          <a:solidFill>
            <a:schemeClr val="tx2"/>
          </a:solidFill>
        </p:spPr>
        <p:txBody>
          <a:bodyPr anchor="ctr"/>
          <a:lstStyle>
            <a:lvl1pPr marL="0" indent="0" algn="ctr">
              <a:buNone/>
              <a:defRPr sz="1600"/>
            </a:lvl1pPr>
          </a:lstStyle>
          <a:p>
            <a:endParaRPr lang="en-US"/>
          </a:p>
        </p:txBody>
      </p:sp>
      <p:sp>
        <p:nvSpPr>
          <p:cNvPr id="9" name="Footer Placeholder 3">
            <a:extLst>
              <a:ext uri="{FF2B5EF4-FFF2-40B4-BE49-F238E27FC236}">
                <a16:creationId xmlns:a16="http://schemas.microsoft.com/office/drawing/2014/main" id="{AA237B01-3300-A94F-955A-022A5B7FCC2D}"/>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solidFill>
                  <a:schemeClr val="bg2"/>
                </a:solidFill>
              </a:defRPr>
            </a:lvl1pPr>
          </a:lstStyle>
          <a:p>
            <a:fld id="{66DE20E4-D496-034F-914D-F7F15B93E95B}" type="slidenum">
              <a:rPr lang="en-US" smtClean="0"/>
              <a:pPr/>
              <a:t>‹#›</a:t>
            </a:fld>
            <a:endParaRPr lang="en-US" dirty="0"/>
          </a:p>
        </p:txBody>
      </p:sp>
    </p:spTree>
    <p:extLst>
      <p:ext uri="{BB962C8B-B14F-4D97-AF65-F5344CB8AC3E}">
        <p14:creationId xmlns:p14="http://schemas.microsoft.com/office/powerpoint/2010/main" val="185894214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small 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462618"/>
            <a:ext cx="5369781" cy="4596329"/>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272073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2-line), content, and small pic">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2"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5" name="Picture Placeholder 4">
            <a:extLst>
              <a:ext uri="{FF2B5EF4-FFF2-40B4-BE49-F238E27FC236}">
                <a16:creationId xmlns:a16="http://schemas.microsoft.com/office/drawing/2014/main" id="{C345672C-A430-2248-88EB-1CB311F352A6}"/>
              </a:ext>
            </a:extLst>
          </p:cNvPr>
          <p:cNvSpPr>
            <a:spLocks noGrp="1"/>
          </p:cNvSpPr>
          <p:nvPr>
            <p:ph type="pic" sz="quarter" idx="14"/>
          </p:nvPr>
        </p:nvSpPr>
        <p:spPr>
          <a:xfrm>
            <a:off x="6212619" y="1827743"/>
            <a:ext cx="5369781" cy="4231204"/>
          </a:xfrm>
          <a:solidFill>
            <a:schemeClr val="tx2"/>
          </a:solidFill>
        </p:spPr>
        <p:txBody>
          <a:bodyPr anchor="ctr"/>
          <a:lstStyle>
            <a:lvl1pPr marL="0" indent="0" algn="ctr">
              <a:buNone/>
              <a:defRPr sz="1600"/>
            </a:lvl1pPr>
          </a:lstStyle>
          <a:p>
            <a:endParaRPr lang="en-US"/>
          </a:p>
        </p:txBody>
      </p:sp>
      <p:sp>
        <p:nvSpPr>
          <p:cNvPr id="7" name="Content Placeholder 2">
            <a:extLst>
              <a:ext uri="{FF2B5EF4-FFF2-40B4-BE49-F238E27FC236}">
                <a16:creationId xmlns:a16="http://schemas.microsoft.com/office/drawing/2014/main" id="{2B3F8211-32E1-A14E-9058-DC9702739171}"/>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id="{D1101829-B714-6E46-BE01-D5626AC189B8}"/>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Title 1">
            <a:extLst>
              <a:ext uri="{FF2B5EF4-FFF2-40B4-BE49-F238E27FC236}">
                <a16:creationId xmlns:a16="http://schemas.microsoft.com/office/drawing/2014/main" id="{FD556004-769B-824A-A347-C2C035D1BBE6}"/>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22866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577425"/>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2" y="1462618"/>
            <a:ext cx="5364480"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latin typeface="+mn-lt"/>
              </a:defRPr>
            </a:lvl1pPr>
            <a:lvl2pPr marL="268811" indent="-129114">
              <a:lnSpc>
                <a:spcPct val="100000"/>
              </a:lnSpc>
              <a:spcBef>
                <a:spcPts val="0"/>
              </a:spcBef>
              <a:spcAft>
                <a:spcPts val="800"/>
              </a:spcAft>
              <a:buClr>
                <a:schemeClr val="accent1"/>
              </a:buClr>
              <a:buFont typeface="System Font Regular"/>
              <a:buChar char="-"/>
              <a:tabLst/>
              <a:defRPr sz="1900">
                <a:solidFill>
                  <a:schemeClr val="accent1"/>
                </a:solidFill>
                <a:latin typeface="+mn-lt"/>
              </a:defRPr>
            </a:lvl2pPr>
            <a:lvl3pPr marL="397923" indent="-118530">
              <a:lnSpc>
                <a:spcPct val="100000"/>
              </a:lnSpc>
              <a:spcBef>
                <a:spcPts val="0"/>
              </a:spcBef>
              <a:spcAft>
                <a:spcPts val="800"/>
              </a:spcAft>
              <a:buClr>
                <a:schemeClr val="accent1"/>
              </a:buClr>
              <a:tabLst/>
              <a:defRPr sz="1600">
                <a:solidFill>
                  <a:schemeClr val="accent1"/>
                </a:solidFill>
                <a:latin typeface="+mn-lt"/>
              </a:defRPr>
            </a:lvl3pPr>
            <a:lvl4pPr marL="527037" indent="-129114">
              <a:lnSpc>
                <a:spcPct val="100000"/>
              </a:lnSpc>
              <a:spcBef>
                <a:spcPts val="0"/>
              </a:spcBef>
              <a:spcAft>
                <a:spcPts val="800"/>
              </a:spcAft>
              <a:buClr>
                <a:schemeClr val="accent1"/>
              </a:buClr>
              <a:buFont typeface="System Font Regular"/>
              <a:buChar char="-"/>
              <a:tabLst/>
              <a:defRPr sz="1500">
                <a:solidFill>
                  <a:schemeClr val="accent1"/>
                </a:solidFill>
                <a:latin typeface="+mn-lt"/>
              </a:defRPr>
            </a:lvl4pPr>
            <a:lvl5pPr marL="666734" indent="-129114">
              <a:lnSpc>
                <a:spcPct val="100000"/>
              </a:lnSpc>
              <a:spcBef>
                <a:spcPts val="0"/>
              </a:spcBef>
              <a:spcAft>
                <a:spcPts val="800"/>
              </a:spcAft>
              <a:buClr>
                <a:schemeClr val="accent1"/>
              </a:buClr>
              <a:tabLst/>
              <a:defRPr sz="1400">
                <a:solidFill>
                  <a:schemeClr val="accent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1746568"/>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61667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line), content, and quot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57AF59D-8535-1140-B29B-79BC2486FF7B}"/>
              </a:ext>
            </a:extLst>
          </p:cNvPr>
          <p:cNvSpPr/>
          <p:nvPr userDrawn="1"/>
        </p:nvSpPr>
        <p:spPr>
          <a:xfrm>
            <a:off x="6989230" y="1959612"/>
            <a:ext cx="4604249" cy="30149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0" y="5693822"/>
            <a:ext cx="5364480"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Text Placeholder 28">
            <a:extLst>
              <a:ext uri="{FF2B5EF4-FFF2-40B4-BE49-F238E27FC236}">
                <a16:creationId xmlns:a16="http://schemas.microsoft.com/office/drawing/2014/main" id="{8FF7021F-BE12-C345-B1FB-F328D09E0C8F}"/>
              </a:ext>
            </a:extLst>
          </p:cNvPr>
          <p:cNvSpPr>
            <a:spLocks noGrp="1"/>
          </p:cNvSpPr>
          <p:nvPr>
            <p:ph type="body" sz="quarter" idx="19"/>
          </p:nvPr>
        </p:nvSpPr>
        <p:spPr>
          <a:xfrm>
            <a:off x="7126515" y="2128754"/>
            <a:ext cx="4325259" cy="2845835"/>
          </a:xfrm>
        </p:spPr>
        <p:txBody>
          <a:bodyPr/>
          <a:lstStyle>
            <a:lvl1pPr marL="0" indent="0" algn="l">
              <a:buNone/>
              <a:defRPr sz="2667" b="1" spc="0" baseline="0">
                <a:solidFill>
                  <a:schemeClr val="accent1"/>
                </a:solidFill>
                <a:latin typeface="Georgia" panose="02040502050405020303" pitchFamily="18" charset="0"/>
              </a:defRPr>
            </a:lvl1pPr>
            <a:lvl2pPr marL="160863" indent="0">
              <a:buNone/>
              <a:defRPr sz="9600">
                <a:latin typeface="Georgia" panose="02040502050405020303" pitchFamily="18" charset="0"/>
              </a:defRPr>
            </a:lvl2pPr>
            <a:lvl3pPr marL="391574" indent="0">
              <a:buNone/>
              <a:defRPr sz="9600">
                <a:latin typeface="Georgia" panose="02040502050405020303" pitchFamily="18" charset="0"/>
              </a:defRPr>
            </a:lvl3pPr>
            <a:lvl4pPr marL="539736" indent="0">
              <a:buNone/>
              <a:defRPr sz="9600">
                <a:latin typeface="Georgia" panose="02040502050405020303" pitchFamily="18" charset="0"/>
              </a:defRPr>
            </a:lvl4pPr>
            <a:lvl5pPr marL="770447" indent="0">
              <a:buNone/>
              <a:defRPr sz="9600">
                <a:latin typeface="Georgia" panose="02040502050405020303" pitchFamily="18" charset="0"/>
              </a:defRPr>
            </a:lvl5pPr>
          </a:lstStyle>
          <a:p>
            <a:pPr lvl="0"/>
            <a:r>
              <a:rPr lang="en-US" dirty="0"/>
              <a:t>Click</a:t>
            </a:r>
          </a:p>
        </p:txBody>
      </p:sp>
      <p:sp>
        <p:nvSpPr>
          <p:cNvPr id="11" name="Footer Placeholder 3">
            <a:extLst>
              <a:ext uri="{FF2B5EF4-FFF2-40B4-BE49-F238E27FC236}">
                <a16:creationId xmlns:a16="http://schemas.microsoft.com/office/drawing/2014/main" id="{9D672EDB-2656-3845-AED8-A0E11A74F037}"/>
              </a:ext>
            </a:extLst>
          </p:cNvPr>
          <p:cNvSpPr>
            <a:spLocks noGrp="1"/>
          </p:cNvSpPr>
          <p:nvPr>
            <p:ph type="ftr" sz="quarter" idx="3"/>
          </p:nvPr>
        </p:nvSpPr>
        <p:spPr>
          <a:xfrm>
            <a:off x="7936346" y="6241565"/>
            <a:ext cx="3281821"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9" name="Content Placeholder 2">
            <a:extLst>
              <a:ext uri="{FF2B5EF4-FFF2-40B4-BE49-F238E27FC236}">
                <a16:creationId xmlns:a16="http://schemas.microsoft.com/office/drawing/2014/main" id="{6D16490D-0665-6F4D-9A29-A4051903B1F7}"/>
              </a:ext>
            </a:extLst>
          </p:cNvPr>
          <p:cNvSpPr>
            <a:spLocks noGrp="1"/>
          </p:cNvSpPr>
          <p:nvPr>
            <p:ph idx="15"/>
          </p:nvPr>
        </p:nvSpPr>
        <p:spPr>
          <a:xfrm>
            <a:off x="499872" y="1828800"/>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43AA5499-0B30-3845-8F4C-708EA873253C}"/>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88215441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3" name="Freeform 12">
            <a:extLst>
              <a:ext uri="{FF2B5EF4-FFF2-40B4-BE49-F238E27FC236}">
                <a16:creationId xmlns:a16="http://schemas.microsoft.com/office/drawing/2014/main" id="{E59709CE-7BDA-5B48-9A86-C3E223C68F97}"/>
              </a:ext>
            </a:extLst>
          </p:cNvPr>
          <p:cNvSpPr/>
          <p:nvPr userDrawn="1"/>
        </p:nvSpPr>
        <p:spPr>
          <a:xfrm>
            <a:off x="-15523"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012" cy="1128173"/>
          </a:xfrm>
        </p:spPr>
        <p:txBody>
          <a:bodyPr rIns="0" anchor="ctr" anchorCtr="0">
            <a:noAutofit/>
          </a:bodyPr>
          <a:lstStyle>
            <a:lvl1pPr algn="l">
              <a:defRPr sz="4267" spc="0" baseline="0">
                <a:solidFill>
                  <a:schemeClr val="bg1"/>
                </a:solidFill>
              </a:defRPr>
            </a:lvl1pPr>
          </a:lstStyle>
          <a:p>
            <a:r>
              <a:rPr lang="en-US" dirty="0"/>
              <a:t>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39"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4">
            <a:extLst>
              <a:ext uri="{FF2B5EF4-FFF2-40B4-BE49-F238E27FC236}">
                <a16:creationId xmlns:a16="http://schemas.microsoft.com/office/drawing/2014/main" id="{A255D382-36AC-134B-819C-C052D3A91439}"/>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8" name="Picture 7">
            <a:extLst>
              <a:ext uri="{FF2B5EF4-FFF2-40B4-BE49-F238E27FC236}">
                <a16:creationId xmlns:a16="http://schemas.microsoft.com/office/drawing/2014/main" id="{940E7778-8BD9-32E0-1E37-02074633AD8F}"/>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3827890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ontent and char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426464"/>
            <a:ext cx="5181600" cy="4291584"/>
          </a:xfrm>
        </p:spPr>
        <p:txBody>
          <a:bodyPr anchor="ctr"/>
          <a:lstStyle>
            <a:lvl1pPr marL="0" indent="0" algn="ctr">
              <a:buNone/>
              <a:defRPr sz="1200">
                <a:solidFill>
                  <a:schemeClr val="accent1"/>
                </a:solidFill>
              </a:defRPr>
            </a:lvl1pPr>
          </a:lstStyle>
          <a:p>
            <a:endParaRPr lang="en-US"/>
          </a:p>
        </p:txBody>
      </p:sp>
      <p:sp>
        <p:nvSpPr>
          <p:cNvPr id="21" name="Content Placeholder 2">
            <a:extLst>
              <a:ext uri="{FF2B5EF4-FFF2-40B4-BE49-F238E27FC236}">
                <a16:creationId xmlns:a16="http://schemas.microsoft.com/office/drawing/2014/main" id="{7584C915-AEBA-9E46-B545-D476DC3D7F89}"/>
              </a:ext>
            </a:extLst>
          </p:cNvPr>
          <p:cNvSpPr>
            <a:spLocks noGrp="1"/>
          </p:cNvSpPr>
          <p:nvPr>
            <p:ph idx="15"/>
          </p:nvPr>
        </p:nvSpPr>
        <p:spPr>
          <a:xfrm>
            <a:off x="499872" y="1462617"/>
            <a:ext cx="5364480" cy="4231204"/>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3175634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2-line), content and chart #1">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6400800" y="1792224"/>
            <a:ext cx="5181600" cy="3901440"/>
          </a:xfrm>
        </p:spPr>
        <p:txBody>
          <a:bodyPr anchor="ctr"/>
          <a:lstStyle>
            <a:lvl1pPr marL="0" indent="0" algn="ctr">
              <a:buNone/>
              <a:defRPr sz="1200">
                <a:solidFill>
                  <a:schemeClr val="accent1"/>
                </a:solidFill>
              </a:defRPr>
            </a:lvl1pPr>
          </a:lstStyle>
          <a:p>
            <a:endParaRPr lang="en-US"/>
          </a:p>
        </p:txBody>
      </p:sp>
      <p:sp>
        <p:nvSpPr>
          <p:cNvPr id="20" name="Footer Placeholder 3">
            <a:extLst>
              <a:ext uri="{FF2B5EF4-FFF2-40B4-BE49-F238E27FC236}">
                <a16:creationId xmlns:a16="http://schemas.microsoft.com/office/drawing/2014/main" id="{593C8B9C-2327-2A43-9C91-A40CC38C2125}"/>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50" name="Content Placeholder 2">
            <a:extLst>
              <a:ext uri="{FF2B5EF4-FFF2-40B4-BE49-F238E27FC236}">
                <a16:creationId xmlns:a16="http://schemas.microsoft.com/office/drawing/2014/main" id="{254BAD4D-A958-A440-B45A-D94955E74A05}"/>
              </a:ext>
            </a:extLst>
          </p:cNvPr>
          <p:cNvSpPr>
            <a:spLocks noGrp="1"/>
          </p:cNvSpPr>
          <p:nvPr>
            <p:ph idx="15"/>
          </p:nvPr>
        </p:nvSpPr>
        <p:spPr>
          <a:xfrm>
            <a:off x="499872" y="1828802"/>
            <a:ext cx="5364480"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1" name="Title 1">
            <a:extLst>
              <a:ext uri="{FF2B5EF4-FFF2-40B4-BE49-F238E27FC236}">
                <a16:creationId xmlns:a16="http://schemas.microsoft.com/office/drawing/2014/main" id="{30378E39-EE63-5F43-BA84-E27BA0E2F43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3697579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content and char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19430-9D19-E74B-A985-0DFB9C995A6C}"/>
              </a:ext>
            </a:extLst>
          </p:cNvPr>
          <p:cNvSpPr>
            <a:spLocks noGrp="1"/>
          </p:cNvSpPr>
          <p:nvPr>
            <p:ph type="title"/>
          </p:nvPr>
        </p:nvSpPr>
        <p:spPr>
          <a:xfrm>
            <a:off x="517234" y="469286"/>
            <a:ext cx="11096132" cy="633457"/>
          </a:xfrm>
        </p:spPr>
        <p:txBody>
          <a:bodyPr/>
          <a:lstStyle>
            <a:lvl1pPr>
              <a:lnSpc>
                <a:spcPct val="100000"/>
              </a:lnSpc>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6FFA7B42-D455-1E4D-9ED5-D09FA229AD73}"/>
              </a:ext>
            </a:extLst>
          </p:cNvPr>
          <p:cNvSpPr>
            <a:spLocks noGrp="1"/>
          </p:cNvSpPr>
          <p:nvPr>
            <p:ph idx="1"/>
          </p:nvPr>
        </p:nvSpPr>
        <p:spPr>
          <a:xfrm>
            <a:off x="499873" y="1463041"/>
            <a:ext cx="4702895" cy="4225577"/>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58227" indent="-112181">
              <a:lnSpc>
                <a:spcPct val="100000"/>
              </a:lnSpc>
              <a:spcBef>
                <a:spcPts val="0"/>
              </a:spcBef>
              <a:spcAft>
                <a:spcPts val="800"/>
              </a:spcAft>
              <a:buClr>
                <a:schemeClr val="accent1"/>
              </a:buClr>
              <a:buFont typeface="System Font Regular"/>
              <a:buChar char="-"/>
              <a:tabLst/>
              <a:defRPr sz="1900">
                <a:solidFill>
                  <a:schemeClr val="accent1"/>
                </a:solidFill>
              </a:defRPr>
            </a:lvl2pPr>
            <a:lvl3pPr marL="376757" indent="-107948">
              <a:lnSpc>
                <a:spcPct val="100000"/>
              </a:lnSpc>
              <a:spcBef>
                <a:spcPts val="0"/>
              </a:spcBef>
              <a:spcAft>
                <a:spcPts val="800"/>
              </a:spcAft>
              <a:buClr>
                <a:schemeClr val="accent1"/>
              </a:buClr>
              <a:tabLst/>
              <a:defRPr sz="1600">
                <a:solidFill>
                  <a:schemeClr val="accent1"/>
                </a:solidFill>
              </a:defRPr>
            </a:lvl3pPr>
            <a:lvl4pPr marL="484705" indent="-107948">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118530">
              <a:lnSpc>
                <a:spcPct val="100000"/>
              </a:lnSpc>
              <a:spcBef>
                <a:spcPts val="0"/>
              </a:spcBef>
              <a:spcAft>
                <a:spcPts val="800"/>
              </a:spcAft>
              <a:buClr>
                <a:schemeClr val="accent1"/>
              </a:buClr>
              <a:tabLst/>
              <a:defRPr sz="1400">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93267" y="1461449"/>
            <a:ext cx="6278880" cy="4218432"/>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Tree>
    <p:extLst>
      <p:ext uri="{BB962C8B-B14F-4D97-AF65-F5344CB8AC3E}">
        <p14:creationId xmlns:p14="http://schemas.microsoft.com/office/powerpoint/2010/main" val="1999063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line), content and chart #2">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388864" y="1828801"/>
            <a:ext cx="6278880" cy="3864864"/>
          </a:xfrm>
        </p:spPr>
        <p:txBody>
          <a:bodyPr anchor="ctr"/>
          <a:lstStyle>
            <a:lvl1pPr marL="0" indent="0" algn="ctr">
              <a:buNone/>
              <a:defRPr sz="1200">
                <a:solidFill>
                  <a:schemeClr val="accent1"/>
                </a:solidFill>
              </a:defRPr>
            </a:lvl1pPr>
          </a:lstStyle>
          <a:p>
            <a:endParaRPr lang="en-US" dirty="0"/>
          </a:p>
        </p:txBody>
      </p:sp>
      <p:sp>
        <p:nvSpPr>
          <p:cNvPr id="28" name="Footer Placeholder 3">
            <a:extLst>
              <a:ext uri="{FF2B5EF4-FFF2-40B4-BE49-F238E27FC236}">
                <a16:creationId xmlns:a16="http://schemas.microsoft.com/office/drawing/2014/main" id="{73CCDD9D-AE73-5B4E-8E6D-1B5B9FA6A313}"/>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Content Placeholder 2">
            <a:extLst>
              <a:ext uri="{FF2B5EF4-FFF2-40B4-BE49-F238E27FC236}">
                <a16:creationId xmlns:a16="http://schemas.microsoft.com/office/drawing/2014/main" id="{1EF2830B-505D-3247-9562-60314ACE4164}"/>
              </a:ext>
            </a:extLst>
          </p:cNvPr>
          <p:cNvSpPr>
            <a:spLocks noGrp="1"/>
          </p:cNvSpPr>
          <p:nvPr>
            <p:ph idx="15"/>
          </p:nvPr>
        </p:nvSpPr>
        <p:spPr>
          <a:xfrm>
            <a:off x="499873" y="1828802"/>
            <a:ext cx="4702895" cy="3865021"/>
          </a:xfrm>
        </p:spPr>
        <p:txBody>
          <a:bodyPr/>
          <a:lstStyle>
            <a:lvl1pPr marL="122764" indent="-122764">
              <a:lnSpc>
                <a:spcPct val="100000"/>
              </a:lnSpc>
              <a:spcBef>
                <a:spcPts val="400"/>
              </a:spcBef>
              <a:spcAft>
                <a:spcPts val="800"/>
              </a:spcAft>
              <a:buClr>
                <a:schemeClr val="accent1"/>
              </a:buClr>
              <a:tabLst/>
              <a:defRPr sz="1900">
                <a:solidFill>
                  <a:schemeClr val="accent1"/>
                </a:solidFill>
              </a:defRPr>
            </a:lvl1pPr>
            <a:lvl2pPr marL="268811" indent="-122764">
              <a:lnSpc>
                <a:spcPct val="100000"/>
              </a:lnSpc>
              <a:spcBef>
                <a:spcPts val="0"/>
              </a:spcBef>
              <a:spcAft>
                <a:spcPts val="800"/>
              </a:spcAft>
              <a:buClr>
                <a:schemeClr val="accent1"/>
              </a:buClr>
              <a:buFont typeface="System Font Regular"/>
              <a:buChar char="-"/>
              <a:tabLst/>
              <a:defRPr sz="1900">
                <a:solidFill>
                  <a:schemeClr val="accent1"/>
                </a:solidFill>
              </a:defRPr>
            </a:lvl2pPr>
            <a:lvl3pPr marL="387341" indent="-107948">
              <a:lnSpc>
                <a:spcPct val="100000"/>
              </a:lnSpc>
              <a:spcBef>
                <a:spcPts val="0"/>
              </a:spcBef>
              <a:spcAft>
                <a:spcPts val="800"/>
              </a:spcAft>
              <a:buClr>
                <a:schemeClr val="accent1"/>
              </a:buClr>
              <a:tabLst/>
              <a:defRPr sz="1600">
                <a:solidFill>
                  <a:schemeClr val="accent1"/>
                </a:solidFill>
              </a:defRPr>
            </a:lvl3pPr>
            <a:lvl4pPr marL="505871" indent="-118530">
              <a:lnSpc>
                <a:spcPct val="100000"/>
              </a:lnSpc>
              <a:spcBef>
                <a:spcPts val="0"/>
              </a:spcBef>
              <a:spcAft>
                <a:spcPts val="800"/>
              </a:spcAft>
              <a:buClr>
                <a:schemeClr val="accent1"/>
              </a:buClr>
              <a:buFont typeface="System Font Regular"/>
              <a:buChar char="-"/>
              <a:tabLst/>
              <a:defRPr sz="1500">
                <a:solidFill>
                  <a:schemeClr val="accent1"/>
                </a:solidFill>
              </a:defRPr>
            </a:lvl4pPr>
            <a:lvl5pPr marL="613818" indent="-97364">
              <a:lnSpc>
                <a:spcPct val="100000"/>
              </a:lnSpc>
              <a:spcBef>
                <a:spcPts val="0"/>
              </a:spcBef>
              <a:spcAft>
                <a:spcPts val="800"/>
              </a:spcAft>
              <a:buClr>
                <a:schemeClr val="accent1"/>
              </a:buClr>
              <a:tabLst/>
              <a:defRPr sz="1400">
                <a:solidFill>
                  <a:schemeClr val="accent1"/>
                </a:solidFill>
              </a:defRPr>
            </a:lvl5pPr>
          </a:lstStyle>
          <a:p>
            <a:pPr marL="122764" marR="0" lvl="0" indent="-122764" algn="l" defTabSz="914377" rtl="0" eaLnBrk="1" fontAlgn="auto" latinLnBrk="0" hangingPunct="1">
              <a:lnSpc>
                <a:spcPct val="100000"/>
              </a:lnSpc>
              <a:spcBef>
                <a:spcPts val="400"/>
              </a:spcBef>
              <a:spcAft>
                <a:spcPts val="400"/>
              </a:spcAft>
              <a:buClr>
                <a:schemeClr val="accent1"/>
              </a:buClr>
              <a:buSzTx/>
              <a:buFont typeface="Arial" panose="020B0604020202020204" pitchFamily="34" charset="0"/>
              <a:buChar cha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4" name="Title 1">
            <a:extLst>
              <a:ext uri="{FF2B5EF4-FFF2-40B4-BE49-F238E27FC236}">
                <a16:creationId xmlns:a16="http://schemas.microsoft.com/office/drawing/2014/main" id="{961B6958-FC02-3943-AAE0-C24A8AD0B6BB}"/>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102748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280160"/>
            <a:ext cx="11192256" cy="4413504"/>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7"/>
            <a:ext cx="11082528" cy="694893"/>
          </a:xfrm>
        </p:spPr>
        <p:txBody>
          <a:bodyPr/>
          <a:lstStyle>
            <a:lvl1pPr>
              <a:lnSpc>
                <a:spcPct val="100000"/>
              </a:lnSpc>
              <a:defRPr sz="3200"/>
            </a:lvl1pPr>
          </a:lstStyle>
          <a:p>
            <a:r>
              <a:rPr lang="en-US" dirty="0"/>
              <a:t>Click to add a title style</a:t>
            </a:r>
          </a:p>
        </p:txBody>
      </p:sp>
    </p:spTree>
    <p:extLst>
      <p:ext uri="{BB962C8B-B14F-4D97-AF65-F5344CB8AC3E}">
        <p14:creationId xmlns:p14="http://schemas.microsoft.com/office/powerpoint/2010/main" val="123401970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2-line), content and chart #3">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6D10EE-3796-1048-8D75-5FE9E3D92D9F}"/>
              </a:ext>
            </a:extLst>
          </p:cNvPr>
          <p:cNvSpPr>
            <a:spLocks noGrp="1"/>
          </p:cNvSpPr>
          <p:nvPr>
            <p:ph type="sldNum" sz="quarter" idx="12"/>
          </p:nvPr>
        </p:nvSpPr>
        <p:spPr>
          <a:xfrm>
            <a:off x="11213462" y="6244227"/>
            <a:ext cx="470647" cy="377952"/>
          </a:xfrm>
        </p:spPr>
        <p:txBody>
          <a:bodyPr/>
          <a:lstStyle>
            <a:lvl1pPr>
              <a:defRPr sz="1067"/>
            </a:lvl1pPr>
          </a:lstStyle>
          <a:p>
            <a:fld id="{66DE20E4-D496-034F-914D-F7F15B93E95B}" type="slidenum">
              <a:rPr lang="en-US" smtClean="0"/>
              <a:pPr/>
              <a:t>‹#›</a:t>
            </a:fld>
            <a:endParaRPr lang="en-US" dirty="0"/>
          </a:p>
        </p:txBody>
      </p:sp>
      <p:sp>
        <p:nvSpPr>
          <p:cNvPr id="8" name="Text Placeholder 12">
            <a:extLst>
              <a:ext uri="{FF2B5EF4-FFF2-40B4-BE49-F238E27FC236}">
                <a16:creationId xmlns:a16="http://schemas.microsoft.com/office/drawing/2014/main" id="{548785B2-1A75-0248-A02D-593644343089}"/>
              </a:ext>
            </a:extLst>
          </p:cNvPr>
          <p:cNvSpPr>
            <a:spLocks noGrp="1"/>
          </p:cNvSpPr>
          <p:nvPr>
            <p:ph type="body" sz="quarter" idx="13" hasCustomPrompt="1"/>
          </p:nvPr>
        </p:nvSpPr>
        <p:spPr>
          <a:xfrm>
            <a:off x="514711" y="5693822"/>
            <a:ext cx="11072348" cy="365125"/>
          </a:xfrm>
          <a:prstGeom prst="rect">
            <a:avLst/>
          </a:prstGeom>
        </p:spPr>
        <p:txBody>
          <a:bodyPr anchor="b"/>
          <a:lstStyle>
            <a:lvl1pPr marL="0" indent="0">
              <a:lnSpc>
                <a:spcPct val="100000"/>
              </a:lnSpc>
              <a:buNone/>
              <a:defRPr sz="933">
                <a:solidFill>
                  <a:schemeClr val="tx2"/>
                </a:solidFill>
              </a:defRPr>
            </a:lvl1pPr>
          </a:lstStyle>
          <a:p>
            <a:pPr lvl="0"/>
            <a:r>
              <a:rPr lang="en-US" dirty="0"/>
              <a:t>Click to edit Footnote </a:t>
            </a:r>
          </a:p>
        </p:txBody>
      </p:sp>
      <p:sp>
        <p:nvSpPr>
          <p:cNvPr id="7" name="Chart Placeholder 6">
            <a:extLst>
              <a:ext uri="{FF2B5EF4-FFF2-40B4-BE49-F238E27FC236}">
                <a16:creationId xmlns:a16="http://schemas.microsoft.com/office/drawing/2014/main" id="{209DBF36-B503-F44A-A373-FAF2B64AFCFF}"/>
              </a:ext>
            </a:extLst>
          </p:cNvPr>
          <p:cNvSpPr>
            <a:spLocks noGrp="1"/>
          </p:cNvSpPr>
          <p:nvPr>
            <p:ph type="chart" sz="quarter" idx="14"/>
          </p:nvPr>
        </p:nvSpPr>
        <p:spPr>
          <a:xfrm>
            <a:off x="512064" y="1670304"/>
            <a:ext cx="11192256" cy="4023360"/>
          </a:xfrm>
        </p:spPr>
        <p:txBody>
          <a:bodyPr anchor="ctr"/>
          <a:lstStyle>
            <a:lvl1pPr marL="0" indent="0" algn="ctr">
              <a:buFont typeface="Arial" panose="020B0604020202020204" pitchFamily="34" charset="0"/>
              <a:buNone/>
              <a:defRPr sz="1200">
                <a:solidFill>
                  <a:schemeClr val="accent1"/>
                </a:solidFill>
              </a:defRPr>
            </a:lvl1pPr>
          </a:lstStyle>
          <a:p>
            <a:endParaRPr lang="en-US"/>
          </a:p>
        </p:txBody>
      </p:sp>
      <p:sp>
        <p:nvSpPr>
          <p:cNvPr id="16" name="Footer Placeholder 3">
            <a:extLst>
              <a:ext uri="{FF2B5EF4-FFF2-40B4-BE49-F238E27FC236}">
                <a16:creationId xmlns:a16="http://schemas.microsoft.com/office/drawing/2014/main" id="{5219E52D-E660-1842-9FA4-3E9C0B97A407}"/>
              </a:ext>
            </a:extLst>
          </p:cNvPr>
          <p:cNvSpPr>
            <a:spLocks noGrp="1"/>
          </p:cNvSpPr>
          <p:nvPr>
            <p:ph type="ftr" sz="quarter" idx="3"/>
          </p:nvPr>
        </p:nvSpPr>
        <p:spPr>
          <a:xfrm>
            <a:off x="7936345" y="6241565"/>
            <a:ext cx="3282903"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63" name="Title 1">
            <a:extLst>
              <a:ext uri="{FF2B5EF4-FFF2-40B4-BE49-F238E27FC236}">
                <a16:creationId xmlns:a16="http://schemas.microsoft.com/office/drawing/2014/main" id="{9B91C294-EF6A-8D47-BC58-4FB5C91EF5ED}"/>
              </a:ext>
            </a:extLst>
          </p:cNvPr>
          <p:cNvSpPr>
            <a:spLocks noGrp="1"/>
          </p:cNvSpPr>
          <p:nvPr>
            <p:ph type="title" hasCustomPrompt="1"/>
          </p:nvPr>
        </p:nvSpPr>
        <p:spPr>
          <a:xfrm>
            <a:off x="517233" y="469286"/>
            <a:ext cx="11082528" cy="1096841"/>
          </a:xfrm>
        </p:spPr>
        <p:txBody>
          <a:bodyPr/>
          <a:lstStyle>
            <a:lvl1pPr>
              <a:lnSpc>
                <a:spcPct val="100000"/>
              </a:lnSpc>
              <a:defRPr sz="3200"/>
            </a:lvl1pPr>
          </a:lstStyle>
          <a:p>
            <a:r>
              <a:rPr lang="en-US" dirty="0"/>
              <a:t>Click to add a title style with a </a:t>
            </a:r>
            <a:br>
              <a:rPr lang="en-US" dirty="0"/>
            </a:br>
            <a:r>
              <a:rPr lang="en-US" dirty="0"/>
              <a:t>two-line headline</a:t>
            </a:r>
          </a:p>
        </p:txBody>
      </p:sp>
    </p:spTree>
    <p:extLst>
      <p:ext uri="{BB962C8B-B14F-4D97-AF65-F5344CB8AC3E}">
        <p14:creationId xmlns:p14="http://schemas.microsoft.com/office/powerpoint/2010/main" val="627824464"/>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517234" y="469286"/>
            <a:ext cx="11096132" cy="732508"/>
          </a:xfrm>
        </p:spPr>
        <p:txBody>
          <a:bodyPr vert="horz" lIns="91440" tIns="45720" rIns="91440" bIns="45720" rtlCol="0" anchor="t" anchorCtr="0">
            <a:noAutofit/>
          </a:bodyPr>
          <a:lstStyle>
            <a:lvl1pPr>
              <a:lnSpc>
                <a:spcPct val="100000"/>
              </a:lnSpc>
              <a:defRPr lang="en-US"/>
            </a:lvl1pPr>
          </a:lstStyle>
          <a:p>
            <a:pPr lvl="0"/>
            <a:r>
              <a:rPr lang="en-US" dirty="0"/>
              <a:t>Click to edit Master title style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36345" y="6241565"/>
            <a:ext cx="3283772" cy="366183"/>
          </a:xfrm>
          <a:prstGeom prst="rect">
            <a:avLst/>
          </a:prstGeom>
        </p:spPr>
        <p:txBody>
          <a:bodyPr vert="horz" lIns="91440" tIns="45720" rIns="91440" bIns="45720" rtlCol="0" anchor="ctr"/>
          <a:lstStyle>
            <a:lvl1pPr algn="r">
              <a:buClr>
                <a:schemeClr val="accent1"/>
              </a:buCl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2100304" y="1882026"/>
            <a:ext cx="7909277" cy="3093949"/>
          </a:xfrm>
        </p:spPr>
        <p:txBody>
          <a:bodyPr anchor="ctr" anchorCtr="0"/>
          <a:lstStyle>
            <a:lvl1pPr marL="256111" indent="-256111">
              <a:spcBef>
                <a:spcPts val="800"/>
              </a:spcBef>
              <a:spcAft>
                <a:spcPts val="400"/>
              </a:spcAft>
              <a:buClr>
                <a:schemeClr val="accent1"/>
              </a:buClr>
              <a:buFont typeface="+mj-lt"/>
              <a:buAutoNum type="arabicPeriod"/>
              <a:tabLst/>
              <a:defRPr sz="1900"/>
            </a:lvl1pPr>
            <a:lvl2pPr marL="396875" indent="-149225">
              <a:spcBef>
                <a:spcPts val="0"/>
              </a:spcBef>
              <a:spcAft>
                <a:spcPts val="400"/>
              </a:spcAft>
              <a:buClr>
                <a:schemeClr val="accent1"/>
              </a:buClr>
              <a:buFont typeface="Arial" panose="020B0604020202020204" pitchFamily="34" charset="0"/>
              <a:buChar char="•"/>
              <a:tabLst/>
              <a:defRPr sz="1700"/>
            </a:lvl2pPr>
            <a:lvl3pPr marL="520687" indent="-304792">
              <a:spcBef>
                <a:spcPts val="0"/>
              </a:spcBef>
              <a:spcAft>
                <a:spcPts val="400"/>
              </a:spcAft>
              <a:buFont typeface="+mj-lt"/>
              <a:buAutoNum type="arabicPeriod"/>
              <a:defRPr sz="1467"/>
            </a:lvl3pPr>
            <a:lvl4pPr marL="626518" indent="-304792">
              <a:spcBef>
                <a:spcPts val="0"/>
              </a:spcBef>
              <a:spcAft>
                <a:spcPts val="400"/>
              </a:spcAft>
              <a:buFont typeface="+mj-lt"/>
              <a:buAutoNum type="arabicPeriod"/>
              <a:defRPr sz="1400"/>
            </a:lvl4pPr>
            <a:lvl5pPr marL="719649" indent="-304792">
              <a:spcBef>
                <a:spcPts val="0"/>
              </a:spcBef>
              <a:spcAft>
                <a:spcPts val="400"/>
              </a:spcAft>
              <a:buFont typeface="+mj-lt"/>
              <a:buAutoNum type="arabicPeriod"/>
              <a:defRPr sz="1333"/>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965050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sections w/ numb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4" name="Text Placeholder 33">
            <a:extLst>
              <a:ext uri="{FF2B5EF4-FFF2-40B4-BE49-F238E27FC236}">
                <a16:creationId xmlns:a16="http://schemas.microsoft.com/office/drawing/2014/main" id="{9CB06751-CB75-614D-A598-4763478A2CC7}"/>
              </a:ext>
            </a:extLst>
          </p:cNvPr>
          <p:cNvSpPr>
            <a:spLocks noGrp="1"/>
          </p:cNvSpPr>
          <p:nvPr userDrawn="1">
            <p:ph type="body" sz="quarter" idx="12" hasCustomPrompt="1"/>
          </p:nvPr>
        </p:nvSpPr>
        <p:spPr>
          <a:xfrm>
            <a:off x="1174581" y="73259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5" name="Text Placeholder 33">
            <a:extLst>
              <a:ext uri="{FF2B5EF4-FFF2-40B4-BE49-F238E27FC236}">
                <a16:creationId xmlns:a16="http://schemas.microsoft.com/office/drawing/2014/main" id="{0F5B778C-62CF-294F-A8A7-ADB8D30F7E4B}"/>
              </a:ext>
            </a:extLst>
          </p:cNvPr>
          <p:cNvSpPr>
            <a:spLocks noGrp="1"/>
          </p:cNvSpPr>
          <p:nvPr userDrawn="1">
            <p:ph type="body" sz="quarter" idx="13" hasCustomPrompt="1"/>
          </p:nvPr>
        </p:nvSpPr>
        <p:spPr>
          <a:xfrm>
            <a:off x="1174581" y="2073665"/>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6" name="Text Placeholder 33">
            <a:extLst>
              <a:ext uri="{FF2B5EF4-FFF2-40B4-BE49-F238E27FC236}">
                <a16:creationId xmlns:a16="http://schemas.microsoft.com/office/drawing/2014/main" id="{0C74DA92-54F5-534D-89FC-7CCB28538954}"/>
              </a:ext>
            </a:extLst>
          </p:cNvPr>
          <p:cNvSpPr>
            <a:spLocks noGrp="1"/>
          </p:cNvSpPr>
          <p:nvPr userDrawn="1">
            <p:ph type="body" sz="quarter" idx="14" hasCustomPrompt="1"/>
          </p:nvPr>
        </p:nvSpPr>
        <p:spPr>
          <a:xfrm>
            <a:off x="1174581" y="3414239"/>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7" name="Text Placeholder 33">
            <a:extLst>
              <a:ext uri="{FF2B5EF4-FFF2-40B4-BE49-F238E27FC236}">
                <a16:creationId xmlns:a16="http://schemas.microsoft.com/office/drawing/2014/main" id="{9F262C8B-5C7F-B14A-BA25-50C34A7FD288}"/>
              </a:ext>
            </a:extLst>
          </p:cNvPr>
          <p:cNvSpPr>
            <a:spLocks noGrp="1"/>
          </p:cNvSpPr>
          <p:nvPr userDrawn="1">
            <p:ph type="body" sz="quarter" idx="15" hasCustomPrompt="1"/>
          </p:nvPr>
        </p:nvSpPr>
        <p:spPr>
          <a:xfrm>
            <a:off x="1174581" y="4754312"/>
            <a:ext cx="1072896" cy="1072896"/>
          </a:xfrm>
          <a:prstGeom prst="rect">
            <a:avLst/>
          </a:prstGeom>
          <a:noFill/>
        </p:spPr>
        <p:txBody>
          <a:bodyPr wrap="none" lIns="0" tIns="0" rIns="0" bIns="164592" anchor="ctr" anchorCtr="0"/>
          <a:lstStyle>
            <a:lvl1pPr marL="0" indent="0" algn="ctr">
              <a:lnSpc>
                <a:spcPct val="100000"/>
              </a:lnSpc>
              <a:spcBef>
                <a:spcPts val="0"/>
              </a:spcBef>
              <a:spcAft>
                <a:spcPts val="0"/>
              </a:spcAft>
              <a:buNone/>
              <a:defRPr sz="5333" b="1">
                <a:solidFill>
                  <a:schemeClr val="accent1"/>
                </a:solidFill>
                <a:latin typeface="+mn-lt"/>
                <a:cs typeface="Times New Roman" panose="02020603050405020304" pitchFamily="18" charset="0"/>
              </a:defRPr>
            </a:lvl1pPr>
            <a:lvl2pPr>
              <a:defRPr sz="5333">
                <a:solidFill>
                  <a:schemeClr val="bg1"/>
                </a:solidFill>
                <a:latin typeface="+mj-lt"/>
              </a:defRPr>
            </a:lvl2pPr>
            <a:lvl3pPr>
              <a:defRPr sz="5333">
                <a:solidFill>
                  <a:schemeClr val="bg1"/>
                </a:solidFill>
                <a:latin typeface="+mj-lt"/>
              </a:defRPr>
            </a:lvl3pPr>
            <a:lvl4pPr>
              <a:defRPr sz="5333">
                <a:solidFill>
                  <a:schemeClr val="bg1"/>
                </a:solidFill>
                <a:latin typeface="+mj-lt"/>
              </a:defRPr>
            </a:lvl4pPr>
            <a:lvl5pPr>
              <a:defRPr sz="5333">
                <a:solidFill>
                  <a:schemeClr val="bg1"/>
                </a:solidFill>
                <a:latin typeface="+mj-lt"/>
              </a:defRPr>
            </a:lvl5pPr>
          </a:lstStyle>
          <a:p>
            <a:pPr lvl="0"/>
            <a:r>
              <a:rPr lang="en-US" dirty="0"/>
              <a:t>#</a:t>
            </a:r>
          </a:p>
        </p:txBody>
      </p: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11056373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sections with ic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489855-8317-B94A-AEDA-A5FFAA2CD60C}"/>
              </a:ext>
            </a:extLst>
          </p:cNvPr>
          <p:cNvSpPr>
            <a:spLocks noGrp="1"/>
          </p:cNvSpPr>
          <p:nvPr>
            <p:ph type="sldNum" sz="quarter" idx="10"/>
          </p:nvPr>
        </p:nvSpPr>
        <p:spPr/>
        <p:txBody>
          <a:bodyPr/>
          <a:lstStyle/>
          <a:p>
            <a:fld id="{66DE20E4-D496-034F-914D-F7F15B93E95B}" type="slidenum">
              <a:rPr lang="en-US" smtClean="0"/>
              <a:pPr/>
              <a:t>‹#›</a:t>
            </a:fld>
            <a:endParaRPr lang="en-US" dirty="0"/>
          </a:p>
        </p:txBody>
      </p:sp>
      <p:cxnSp>
        <p:nvCxnSpPr>
          <p:cNvPr id="5" name="Straight Connector 4">
            <a:extLst>
              <a:ext uri="{FF2B5EF4-FFF2-40B4-BE49-F238E27FC236}">
                <a16:creationId xmlns:a16="http://schemas.microsoft.com/office/drawing/2014/main" id="{45C0617B-A41B-B94F-A8DE-6993D064F9CD}"/>
              </a:ext>
            </a:extLst>
          </p:cNvPr>
          <p:cNvCxnSpPr>
            <a:cxnSpLocks/>
          </p:cNvCxnSpPr>
          <p:nvPr userDrawn="1"/>
        </p:nvCxnSpPr>
        <p:spPr>
          <a:xfrm flipH="1">
            <a:off x="1174582" y="1859644"/>
            <a:ext cx="9842839" cy="0"/>
          </a:xfrm>
          <a:prstGeom prst="line">
            <a:avLst/>
          </a:prstGeom>
          <a:noFill/>
          <a:ln w="9525" cap="flat" cmpd="sng" algn="ctr">
            <a:solidFill>
              <a:schemeClr val="tx2">
                <a:lumMod val="60000"/>
                <a:lumOff val="40000"/>
              </a:schemeClr>
            </a:solidFill>
            <a:prstDash val="solid"/>
          </a:ln>
          <a:effectLst/>
        </p:spPr>
      </p:cxnSp>
      <p:cxnSp>
        <p:nvCxnSpPr>
          <p:cNvPr id="6" name="Straight Connector 5">
            <a:extLst>
              <a:ext uri="{FF2B5EF4-FFF2-40B4-BE49-F238E27FC236}">
                <a16:creationId xmlns:a16="http://schemas.microsoft.com/office/drawing/2014/main" id="{C370CE82-930F-F04F-9C79-0DB4507F891E}"/>
              </a:ext>
            </a:extLst>
          </p:cNvPr>
          <p:cNvCxnSpPr>
            <a:cxnSpLocks/>
          </p:cNvCxnSpPr>
          <p:nvPr userDrawn="1"/>
        </p:nvCxnSpPr>
        <p:spPr>
          <a:xfrm flipH="1">
            <a:off x="1174581" y="3200217"/>
            <a:ext cx="9842840" cy="0"/>
          </a:xfrm>
          <a:prstGeom prst="line">
            <a:avLst/>
          </a:prstGeom>
          <a:noFill/>
          <a:ln w="9525" cap="flat" cmpd="sng" algn="ctr">
            <a:solidFill>
              <a:schemeClr val="tx2">
                <a:lumMod val="60000"/>
                <a:lumOff val="40000"/>
              </a:schemeClr>
            </a:solidFill>
            <a:prstDash val="solid"/>
          </a:ln>
          <a:effectLst/>
        </p:spPr>
      </p:cxnSp>
      <p:cxnSp>
        <p:nvCxnSpPr>
          <p:cNvPr id="7" name="Straight Connector 6">
            <a:extLst>
              <a:ext uri="{FF2B5EF4-FFF2-40B4-BE49-F238E27FC236}">
                <a16:creationId xmlns:a16="http://schemas.microsoft.com/office/drawing/2014/main" id="{3A4F78B3-98DE-5B49-85FD-A2910B7B5517}"/>
              </a:ext>
            </a:extLst>
          </p:cNvPr>
          <p:cNvCxnSpPr>
            <a:cxnSpLocks/>
          </p:cNvCxnSpPr>
          <p:nvPr userDrawn="1"/>
        </p:nvCxnSpPr>
        <p:spPr>
          <a:xfrm flipH="1">
            <a:off x="1174581" y="4540791"/>
            <a:ext cx="9842840" cy="0"/>
          </a:xfrm>
          <a:prstGeom prst="line">
            <a:avLst/>
          </a:prstGeom>
          <a:noFill/>
          <a:ln w="9525" cap="flat" cmpd="sng" algn="ctr">
            <a:solidFill>
              <a:schemeClr val="tx2">
                <a:lumMod val="60000"/>
                <a:lumOff val="40000"/>
              </a:schemeClr>
            </a:solidFill>
            <a:prstDash val="solid"/>
          </a:ln>
          <a:effectLst/>
        </p:spPr>
      </p:cxnSp>
      <p:sp>
        <p:nvSpPr>
          <p:cNvPr id="39" name="Text Placeholder 38">
            <a:extLst>
              <a:ext uri="{FF2B5EF4-FFF2-40B4-BE49-F238E27FC236}">
                <a16:creationId xmlns:a16="http://schemas.microsoft.com/office/drawing/2014/main" id="{89565497-DFA6-8648-8348-656B1CD0CB5D}"/>
              </a:ext>
            </a:extLst>
          </p:cNvPr>
          <p:cNvSpPr>
            <a:spLocks noGrp="1"/>
          </p:cNvSpPr>
          <p:nvPr userDrawn="1">
            <p:ph type="body" sz="quarter" idx="16"/>
          </p:nvPr>
        </p:nvSpPr>
        <p:spPr>
          <a:xfrm>
            <a:off x="2564151" y="88454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0" name="Text Placeholder 38">
            <a:extLst>
              <a:ext uri="{FF2B5EF4-FFF2-40B4-BE49-F238E27FC236}">
                <a16:creationId xmlns:a16="http://schemas.microsoft.com/office/drawing/2014/main" id="{B4122E31-736C-8348-B128-1CD0E14E534E}"/>
              </a:ext>
            </a:extLst>
          </p:cNvPr>
          <p:cNvSpPr>
            <a:spLocks noGrp="1"/>
          </p:cNvSpPr>
          <p:nvPr userDrawn="1">
            <p:ph type="body" sz="quarter" idx="17"/>
          </p:nvPr>
        </p:nvSpPr>
        <p:spPr>
          <a:xfrm>
            <a:off x="2564151" y="117867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1" name="Text Placeholder 38">
            <a:extLst>
              <a:ext uri="{FF2B5EF4-FFF2-40B4-BE49-F238E27FC236}">
                <a16:creationId xmlns:a16="http://schemas.microsoft.com/office/drawing/2014/main" id="{F1C4FB0D-60E5-B34D-8186-8489A2E53B57}"/>
              </a:ext>
            </a:extLst>
          </p:cNvPr>
          <p:cNvSpPr>
            <a:spLocks noGrp="1"/>
          </p:cNvSpPr>
          <p:nvPr userDrawn="1">
            <p:ph type="body" sz="quarter" idx="18"/>
          </p:nvPr>
        </p:nvSpPr>
        <p:spPr>
          <a:xfrm>
            <a:off x="2564151" y="222511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2" name="Text Placeholder 38">
            <a:extLst>
              <a:ext uri="{FF2B5EF4-FFF2-40B4-BE49-F238E27FC236}">
                <a16:creationId xmlns:a16="http://schemas.microsoft.com/office/drawing/2014/main" id="{8732636F-5A0B-A840-BE79-B043D65D5D3B}"/>
              </a:ext>
            </a:extLst>
          </p:cNvPr>
          <p:cNvSpPr>
            <a:spLocks noGrp="1"/>
          </p:cNvSpPr>
          <p:nvPr userDrawn="1">
            <p:ph type="body" sz="quarter" idx="19"/>
          </p:nvPr>
        </p:nvSpPr>
        <p:spPr>
          <a:xfrm>
            <a:off x="2564151" y="251924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3" name="Text Placeholder 38">
            <a:extLst>
              <a:ext uri="{FF2B5EF4-FFF2-40B4-BE49-F238E27FC236}">
                <a16:creationId xmlns:a16="http://schemas.microsoft.com/office/drawing/2014/main" id="{C4EA9612-68F2-FE49-9F0D-C26A6F9D5B5B}"/>
              </a:ext>
            </a:extLst>
          </p:cNvPr>
          <p:cNvSpPr>
            <a:spLocks noGrp="1"/>
          </p:cNvSpPr>
          <p:nvPr userDrawn="1">
            <p:ph type="body" sz="quarter" idx="20"/>
          </p:nvPr>
        </p:nvSpPr>
        <p:spPr>
          <a:xfrm>
            <a:off x="2564151" y="3559280"/>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4" name="Text Placeholder 38">
            <a:extLst>
              <a:ext uri="{FF2B5EF4-FFF2-40B4-BE49-F238E27FC236}">
                <a16:creationId xmlns:a16="http://schemas.microsoft.com/office/drawing/2014/main" id="{79BF31A7-530E-1E41-94FC-FA9E7BC6C34C}"/>
              </a:ext>
            </a:extLst>
          </p:cNvPr>
          <p:cNvSpPr>
            <a:spLocks noGrp="1"/>
          </p:cNvSpPr>
          <p:nvPr userDrawn="1">
            <p:ph type="body" sz="quarter" idx="21"/>
          </p:nvPr>
        </p:nvSpPr>
        <p:spPr>
          <a:xfrm>
            <a:off x="2564151" y="3853417"/>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5" name="Text Placeholder 38">
            <a:extLst>
              <a:ext uri="{FF2B5EF4-FFF2-40B4-BE49-F238E27FC236}">
                <a16:creationId xmlns:a16="http://schemas.microsoft.com/office/drawing/2014/main" id="{2FC45632-E38B-EE49-BF1C-ACA50BB521F0}"/>
              </a:ext>
            </a:extLst>
          </p:cNvPr>
          <p:cNvSpPr>
            <a:spLocks noGrp="1"/>
          </p:cNvSpPr>
          <p:nvPr userDrawn="1">
            <p:ph type="body" sz="quarter" idx="22"/>
          </p:nvPr>
        </p:nvSpPr>
        <p:spPr>
          <a:xfrm>
            <a:off x="2564151" y="4899852"/>
            <a:ext cx="5826316" cy="328313"/>
          </a:xfrm>
        </p:spPr>
        <p:txBody>
          <a:bodyPr/>
          <a:lstStyle>
            <a:lvl1pPr marL="0" indent="0">
              <a:buNone/>
              <a:defRPr sz="1900" b="1"/>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46" name="Text Placeholder 38">
            <a:extLst>
              <a:ext uri="{FF2B5EF4-FFF2-40B4-BE49-F238E27FC236}">
                <a16:creationId xmlns:a16="http://schemas.microsoft.com/office/drawing/2014/main" id="{DCE681FC-C488-A04F-8F37-E3BE5F140647}"/>
              </a:ext>
            </a:extLst>
          </p:cNvPr>
          <p:cNvSpPr>
            <a:spLocks noGrp="1"/>
          </p:cNvSpPr>
          <p:nvPr userDrawn="1">
            <p:ph type="body" sz="quarter" idx="23"/>
          </p:nvPr>
        </p:nvSpPr>
        <p:spPr>
          <a:xfrm>
            <a:off x="2564151" y="5193989"/>
            <a:ext cx="5826316" cy="286255"/>
          </a:xfrm>
        </p:spPr>
        <p:txBody>
          <a:bodyPr/>
          <a:lstStyle>
            <a:lvl1pPr marL="0" indent="0">
              <a:buNone/>
              <a:defRPr sz="1600" b="0"/>
            </a:lvl1pPr>
            <a:lvl2pPr marL="118530" indent="0">
              <a:buNone/>
              <a:defRPr/>
            </a:lvl2pPr>
            <a:lvl3pPr marL="215895" indent="0">
              <a:buNone/>
              <a:defRPr/>
            </a:lvl3pPr>
            <a:lvl4pPr marL="321725" indent="0">
              <a:buNone/>
              <a:defRPr/>
            </a:lvl4pPr>
            <a:lvl5pPr marL="414856" indent="0">
              <a:buNone/>
              <a:defRPr/>
            </a:lvl5pPr>
          </a:lstStyle>
          <a:p>
            <a:pPr lvl="0"/>
            <a:r>
              <a:rPr lang="en-US" dirty="0"/>
              <a:t>Click to edit Master text styles</a:t>
            </a:r>
          </a:p>
        </p:txBody>
      </p:sp>
      <p:sp>
        <p:nvSpPr>
          <p:cNvPr id="51" name="Footer Placeholder 50">
            <a:extLst>
              <a:ext uri="{FF2B5EF4-FFF2-40B4-BE49-F238E27FC236}">
                <a16:creationId xmlns:a16="http://schemas.microsoft.com/office/drawing/2014/main" id="{85A7982A-004D-7745-A737-44A85812F968}"/>
              </a:ext>
            </a:extLst>
          </p:cNvPr>
          <p:cNvSpPr>
            <a:spLocks noGrp="1"/>
          </p:cNvSpPr>
          <p:nvPr>
            <p:ph type="ftr" sz="quarter" idx="25"/>
          </p:nvPr>
        </p:nvSpPr>
        <p:spPr/>
        <p:txBody>
          <a:bodyPr/>
          <a:lstStyle/>
          <a:p>
            <a:r>
              <a:rPr lang="en-US" dirty="0"/>
              <a:t>Type division name here</a:t>
            </a:r>
          </a:p>
        </p:txBody>
      </p:sp>
    </p:spTree>
    <p:extLst>
      <p:ext uri="{BB962C8B-B14F-4D97-AF65-F5344CB8AC3E}">
        <p14:creationId xmlns:p14="http://schemas.microsoft.com/office/powerpoint/2010/main" val="3007000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bleed image light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lumMod val="60000"/>
              <a:lumOff val="40000"/>
            </a:schemeClr>
          </a:solidFill>
        </p:spPr>
        <p:txBody>
          <a:bodyPr anchor="ctr"/>
          <a:lstStyle>
            <a:lvl1pPr marL="0" indent="0" algn="ctr">
              <a:buNone/>
              <a:defRPr/>
            </a:lvl1pPr>
          </a:lstStyle>
          <a:p>
            <a:endParaRPr lang="en-US"/>
          </a:p>
        </p:txBody>
      </p:sp>
      <p:sp>
        <p:nvSpPr>
          <p:cNvPr id="5" name="Slide Number Placeholder 4"/>
          <p:cNvSpPr>
            <a:spLocks noGrp="1"/>
          </p:cNvSpPr>
          <p:nvPr>
            <p:ph type="sldNum" sz="quarter" idx="12"/>
          </p:nvPr>
        </p:nvSpPr>
        <p:spPr/>
        <p:txBody>
          <a:bodyPr/>
          <a:lstStyle/>
          <a:p>
            <a:fld id="{90F9BDA0-AF0E-4BA8-B742-3B9C92A3E6FE}" type="slidenum">
              <a:rPr lang="en-US" smtClean="0"/>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69405" y="6241565"/>
            <a:ext cx="3273860"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7" name="TextBox 6">
            <a:extLst>
              <a:ext uri="{FF2B5EF4-FFF2-40B4-BE49-F238E27FC236}">
                <a16:creationId xmlns:a16="http://schemas.microsoft.com/office/drawing/2014/main" id="{457E1A05-8BEA-C340-A5A9-DFD9053D0678}"/>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3E10119E-13B3-BF4F-9771-A3F130658023}"/>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8407368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2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Picture Placeholder 37">
            <a:extLst>
              <a:ext uri="{FF2B5EF4-FFF2-40B4-BE49-F238E27FC236}">
                <a16:creationId xmlns:a16="http://schemas.microsoft.com/office/drawing/2014/main" id="{E9E003C7-C225-0140-9146-8A8816EF7AEA}"/>
              </a:ext>
            </a:extLst>
          </p:cNvPr>
          <p:cNvSpPr>
            <a:spLocks noGrp="1"/>
          </p:cNvSpPr>
          <p:nvPr>
            <p:ph type="pic" sz="quarter" idx="10"/>
          </p:nvPr>
        </p:nvSpPr>
        <p:spPr>
          <a:xfrm>
            <a:off x="0" y="0"/>
            <a:ext cx="12192000" cy="4379384"/>
          </a:xfrm>
          <a:custGeom>
            <a:avLst/>
            <a:gdLst>
              <a:gd name="connsiteX0" fmla="*/ 653749 w 9144000"/>
              <a:gd name="connsiteY0" fmla="*/ 573726 h 3284538"/>
              <a:gd name="connsiteX1" fmla="*/ 457200 w 9144000"/>
              <a:gd name="connsiteY1" fmla="*/ 662929 h 3284538"/>
              <a:gd name="connsiteX2" fmla="*/ 457200 w 9144000"/>
              <a:gd name="connsiteY2" fmla="*/ 1003131 h 3284538"/>
              <a:gd name="connsiteX3" fmla="*/ 557872 w 9144000"/>
              <a:gd name="connsiteY3" fmla="*/ 1111620 h 3284538"/>
              <a:gd name="connsiteX4" fmla="*/ 653749 w 9144000"/>
              <a:gd name="connsiteY4" fmla="*/ 992951 h 3284538"/>
              <a:gd name="connsiteX5" fmla="*/ 740039 w 9144000"/>
              <a:gd name="connsiteY5" fmla="*/ 534884 h 3284538"/>
              <a:gd name="connsiteX6" fmla="*/ 695296 w 9144000"/>
              <a:gd name="connsiteY6" fmla="*/ 556314 h 3284538"/>
              <a:gd name="connsiteX7" fmla="*/ 695296 w 9144000"/>
              <a:gd name="connsiteY7" fmla="*/ 980897 h 3284538"/>
              <a:gd name="connsiteX8" fmla="*/ 567459 w 9144000"/>
              <a:gd name="connsiteY8" fmla="*/ 1138944 h 3284538"/>
              <a:gd name="connsiteX9" fmla="*/ 500345 w 9144000"/>
              <a:gd name="connsiteY9" fmla="*/ 1126889 h 3284538"/>
              <a:gd name="connsiteX10" fmla="*/ 597554 w 9144000"/>
              <a:gd name="connsiteY10" fmla="*/ 1161177 h 3284538"/>
              <a:gd name="connsiteX11" fmla="*/ 740039 w 9144000"/>
              <a:gd name="connsiteY11" fmla="*/ 974200 h 3284538"/>
              <a:gd name="connsiteX12" fmla="*/ 827927 w 9144000"/>
              <a:gd name="connsiteY12" fmla="*/ 496310 h 3284538"/>
              <a:gd name="connsiteX13" fmla="*/ 782652 w 9144000"/>
              <a:gd name="connsiteY13" fmla="*/ 517740 h 3284538"/>
              <a:gd name="connsiteX14" fmla="*/ 782652 w 9144000"/>
              <a:gd name="connsiteY14" fmla="*/ 978486 h 3284538"/>
              <a:gd name="connsiteX15" fmla="*/ 612735 w 9144000"/>
              <a:gd name="connsiteY15" fmla="*/ 1187965 h 3284538"/>
              <a:gd name="connsiteX16" fmla="*/ 532304 w 9144000"/>
              <a:gd name="connsiteY16" fmla="*/ 1172428 h 3284538"/>
              <a:gd name="connsiteX17" fmla="*/ 644694 w 9144000"/>
              <a:gd name="connsiteY17" fmla="*/ 1212074 h 3284538"/>
              <a:gd name="connsiteX18" fmla="*/ 827927 w 9144000"/>
              <a:gd name="connsiteY18" fmla="*/ 982236 h 3284538"/>
              <a:gd name="connsiteX19" fmla="*/ 917413 w 9144000"/>
              <a:gd name="connsiteY19" fmla="*/ 457200 h 3284538"/>
              <a:gd name="connsiteX20" fmla="*/ 871072 w 9144000"/>
              <a:gd name="connsiteY20" fmla="*/ 479166 h 3284538"/>
              <a:gd name="connsiteX21" fmla="*/ 871072 w 9144000"/>
              <a:gd name="connsiteY21" fmla="*/ 980093 h 3284538"/>
              <a:gd name="connsiteX22" fmla="*/ 665468 w 9144000"/>
              <a:gd name="connsiteY22" fmla="*/ 1236718 h 3284538"/>
              <a:gd name="connsiteX23" fmla="*/ 585037 w 9144000"/>
              <a:gd name="connsiteY23" fmla="*/ 1223324 h 3284538"/>
              <a:gd name="connsiteX24" fmla="*/ 704884 w 9144000"/>
              <a:gd name="connsiteY24" fmla="*/ 1260023 h 3284538"/>
              <a:gd name="connsiteX25" fmla="*/ 917413 w 9144000"/>
              <a:gd name="connsiteY25" fmla="*/ 988933 h 3284538"/>
              <a:gd name="connsiteX26" fmla="*/ 0 w 9144000"/>
              <a:gd name="connsiteY26" fmla="*/ 0 h 3284538"/>
              <a:gd name="connsiteX27" fmla="*/ 9144000 w 9144000"/>
              <a:gd name="connsiteY27" fmla="*/ 0 h 3284538"/>
              <a:gd name="connsiteX28" fmla="*/ 9144000 w 9144000"/>
              <a:gd name="connsiteY28" fmla="*/ 3284538 h 3284538"/>
              <a:gd name="connsiteX29" fmla="*/ 6596284 w 9144000"/>
              <a:gd name="connsiteY29" fmla="*/ 3284538 h 3284538"/>
              <a:gd name="connsiteX30" fmla="*/ 6866309 w 9144000"/>
              <a:gd name="connsiteY30" fmla="*/ 2791851 h 3284538"/>
              <a:gd name="connsiteX31" fmla="*/ 4635550 w 9144000"/>
              <a:gd name="connsiteY31" fmla="*/ 2791851 h 3284538"/>
              <a:gd name="connsiteX32" fmla="*/ 2230759 w 9144000"/>
              <a:gd name="connsiteY32" fmla="*/ 2791851 h 3284538"/>
              <a:gd name="connsiteX33" fmla="*/ 0 w 9144000"/>
              <a:gd name="connsiteY33" fmla="*/ 2791851 h 3284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144000" h="3284538">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4538"/>
                </a:lnTo>
                <a:lnTo>
                  <a:pt x="6596284" y="3284538"/>
                </a:lnTo>
                <a:lnTo>
                  <a:pt x="6866309" y="2791851"/>
                </a:lnTo>
                <a:lnTo>
                  <a:pt x="4635550" y="2791851"/>
                </a:lnTo>
                <a:lnTo>
                  <a:pt x="2230759" y="2791851"/>
                </a:lnTo>
                <a:lnTo>
                  <a:pt x="0" y="2791851"/>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39" name="Freeform 38">
            <a:extLst>
              <a:ext uri="{FF2B5EF4-FFF2-40B4-BE49-F238E27FC236}">
                <a16:creationId xmlns:a16="http://schemas.microsoft.com/office/drawing/2014/main" id="{4F9EC103-0F67-D041-A68D-29194D3A99CB}"/>
              </a:ext>
            </a:extLst>
          </p:cNvPr>
          <p:cNvSpPr/>
          <p:nvPr userDrawn="1"/>
        </p:nvSpPr>
        <p:spPr>
          <a:xfrm>
            <a:off x="-11289" y="3713698"/>
            <a:ext cx="9183221" cy="1149585"/>
          </a:xfrm>
          <a:custGeom>
            <a:avLst/>
            <a:gdLst>
              <a:gd name="connsiteX0" fmla="*/ 0 w 6866310"/>
              <a:gd name="connsiteY0" fmla="*/ 0 h 862189"/>
              <a:gd name="connsiteX1" fmla="*/ 2230759 w 6866310"/>
              <a:gd name="connsiteY1" fmla="*/ 0 h 862189"/>
              <a:gd name="connsiteX2" fmla="*/ 4635551 w 6866310"/>
              <a:gd name="connsiteY2" fmla="*/ 0 h 862189"/>
              <a:gd name="connsiteX3" fmla="*/ 6866310 w 6866310"/>
              <a:gd name="connsiteY3" fmla="*/ 0 h 862189"/>
              <a:gd name="connsiteX4" fmla="*/ 6393773 w 6866310"/>
              <a:gd name="connsiteY4" fmla="*/ 862189 h 862189"/>
              <a:gd name="connsiteX5" fmla="*/ 4163014 w 6866310"/>
              <a:gd name="connsiteY5" fmla="*/ 862189 h 862189"/>
              <a:gd name="connsiteX6" fmla="*/ 2230759 w 6866310"/>
              <a:gd name="connsiteY6" fmla="*/ 862189 h 862189"/>
              <a:gd name="connsiteX7" fmla="*/ 0 w 6866310"/>
              <a:gd name="connsiteY7" fmla="*/ 862189 h 86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6310" h="862189">
                <a:moveTo>
                  <a:pt x="0" y="0"/>
                </a:moveTo>
                <a:lnTo>
                  <a:pt x="2230759" y="0"/>
                </a:lnTo>
                <a:lnTo>
                  <a:pt x="4635551" y="0"/>
                </a:lnTo>
                <a:lnTo>
                  <a:pt x="6866310" y="0"/>
                </a:lnTo>
                <a:lnTo>
                  <a:pt x="6393773" y="862189"/>
                </a:lnTo>
                <a:lnTo>
                  <a:pt x="4163014" y="862189"/>
                </a:lnTo>
                <a:lnTo>
                  <a:pt x="2230759" y="862189"/>
                </a:lnTo>
                <a:lnTo>
                  <a:pt x="0" y="86218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1216" y="3713698"/>
            <a:ext cx="8110724" cy="1128173"/>
          </a:xfrm>
        </p:spPr>
        <p:txBody>
          <a:bodyPr rIns="0" anchor="ctr" anchorCtr="0">
            <a:noAutofit/>
          </a:bodyPr>
          <a:lstStyle>
            <a:lvl1pPr algn="l">
              <a:defRPr sz="4267" spc="0" baseline="0">
                <a:solidFill>
                  <a:schemeClr val="bg1"/>
                </a:solidFill>
              </a:defRPr>
            </a:lvl1pPr>
          </a:lstStyle>
          <a:p>
            <a:r>
              <a:rPr lang="en-US" dirty="0"/>
              <a:t>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05038" y="4945665"/>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677B2950-4E80-4446-9C2A-409ECCDE1D8C}"/>
              </a:ext>
            </a:extLst>
          </p:cNvPr>
          <p:cNvSpPr>
            <a:spLocks noGrp="1"/>
          </p:cNvSpPr>
          <p:nvPr>
            <p:ph type="body" sz="quarter" idx="11"/>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D9738406-E6DA-EE22-539C-8964808FCCA4}"/>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2846037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bleed image dark background">
    <p:bg>
      <p:bgPr>
        <a:solidFill>
          <a:schemeClr val="tx2"/>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A6B73010-DCFF-9A4A-971B-E9F09C5334BA}"/>
              </a:ext>
            </a:extLst>
          </p:cNvPr>
          <p:cNvSpPr>
            <a:spLocks noGrp="1"/>
          </p:cNvSpPr>
          <p:nvPr>
            <p:ph type="pic" sz="quarter" idx="13"/>
          </p:nvPr>
        </p:nvSpPr>
        <p:spPr>
          <a:xfrm>
            <a:off x="0" y="0"/>
            <a:ext cx="12192000" cy="6858000"/>
          </a:xfrm>
          <a:solidFill>
            <a:schemeClr val="tx2"/>
          </a:solidFill>
        </p:spPr>
        <p:txBody>
          <a:bodyPr anchor="ctr"/>
          <a:lstStyle>
            <a:lvl1pPr marL="0" indent="0" algn="ctr">
              <a:buNone/>
              <a:defRPr>
                <a:solidFill>
                  <a:schemeClr val="bg1"/>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90F9BDA0-AF0E-4BA8-B742-3B9C92A3E6FE}" type="slidenum">
              <a:rPr lang="en-US" smtClean="0"/>
              <a:pPr/>
              <a:t>‹#›</a:t>
            </a:fld>
            <a:endParaRPr lang="en-US"/>
          </a:p>
        </p:txBody>
      </p:sp>
      <p:sp>
        <p:nvSpPr>
          <p:cNvPr id="4" name="Footer Placeholder 3">
            <a:extLst>
              <a:ext uri="{FF2B5EF4-FFF2-40B4-BE49-F238E27FC236}">
                <a16:creationId xmlns:a16="http://schemas.microsoft.com/office/drawing/2014/main" id="{8E4D2472-4EE6-C448-9F15-8C75193DA95C}"/>
              </a:ext>
            </a:extLst>
          </p:cNvPr>
          <p:cNvSpPr>
            <a:spLocks noGrp="1"/>
          </p:cNvSpPr>
          <p:nvPr>
            <p:ph type="ftr" sz="quarter" idx="3"/>
          </p:nvPr>
        </p:nvSpPr>
        <p:spPr>
          <a:xfrm>
            <a:off x="7959493" y="6241565"/>
            <a:ext cx="3283772" cy="366183"/>
          </a:xfrm>
          <a:prstGeom prst="rect">
            <a:avLst/>
          </a:prstGeom>
        </p:spPr>
        <p:txBody>
          <a:bodyPr vert="horz" lIns="91440" tIns="45720" rIns="91440" bIns="45720" rtlCol="0" anchor="ctr"/>
          <a:lstStyle>
            <a:lvl1pPr algn="r">
              <a:defRPr sz="1067">
                <a:solidFill>
                  <a:schemeClr val="bg1"/>
                </a:solidFill>
              </a:defRPr>
            </a:lvl1pPr>
          </a:lstStyle>
          <a:p>
            <a:r>
              <a:rPr lang="en-US" dirty="0"/>
              <a:t>Type division name here</a:t>
            </a:r>
          </a:p>
        </p:txBody>
      </p:sp>
      <p:sp>
        <p:nvSpPr>
          <p:cNvPr id="7" name="TextBox 6">
            <a:extLst>
              <a:ext uri="{FF2B5EF4-FFF2-40B4-BE49-F238E27FC236}">
                <a16:creationId xmlns:a16="http://schemas.microsoft.com/office/drawing/2014/main" id="{513B21B1-1CC2-6640-8C36-C1582A51D4C9}"/>
              </a:ext>
            </a:extLst>
          </p:cNvPr>
          <p:cNvSpPr txBox="1"/>
          <p:nvPr userDrawn="1"/>
        </p:nvSpPr>
        <p:spPr>
          <a:xfrm>
            <a:off x="1097280" y="6332817"/>
            <a:ext cx="3942944"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 2021 United HealthCare Services, Inc. All Rights Reserved.</a:t>
            </a:r>
          </a:p>
        </p:txBody>
      </p:sp>
      <p:sp>
        <p:nvSpPr>
          <p:cNvPr id="8" name="Graphic 8">
            <a:extLst>
              <a:ext uri="{FF2B5EF4-FFF2-40B4-BE49-F238E27FC236}">
                <a16:creationId xmlns:a16="http://schemas.microsoft.com/office/drawing/2014/main" id="{CB97FD1F-3432-5F42-BA9B-FE85EE343C75}"/>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72089030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3 – light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lumMod val="40000"/>
              <a:lumOff val="60000"/>
            </a:schemeClr>
          </a:solidFill>
        </p:spPr>
        <p:txBody>
          <a:bodyPr wrap="square" anchor="ctr">
            <a:noAutofit/>
          </a:bodyPr>
          <a:lstStyle>
            <a:lvl1pPr marL="0" indent="0" algn="ctr">
              <a:buNone/>
              <a:defRPr/>
            </a:lvl1pPr>
          </a:lstStyle>
          <a:p>
            <a:endParaRPr lang="en-US" dirty="0"/>
          </a:p>
        </p:txBody>
      </p:sp>
      <p:sp>
        <p:nvSpPr>
          <p:cNvPr id="19" name="Freeform 18">
            <a:extLst>
              <a:ext uri="{FF2B5EF4-FFF2-40B4-BE49-F238E27FC236}">
                <a16:creationId xmlns:a16="http://schemas.microsoft.com/office/drawing/2014/main" id="{539A4D35-6931-4846-8142-F3C6A4884AC0}"/>
              </a:ext>
            </a:extLst>
          </p:cNvPr>
          <p:cNvSpPr/>
          <p:nvPr userDrawn="1"/>
        </p:nvSpPr>
        <p:spPr>
          <a:xfrm>
            <a:off x="-31046"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3"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light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4207"/>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95232"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75B10A8E-ECF9-C74E-B7FD-3BDFE9077857}"/>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C9D31783-442E-FB40-0CB9-0E0AA9D32882}"/>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78605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 dark pic">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B8625B6-1480-F74E-8480-E54F05C04A1E}"/>
              </a:ext>
            </a:extLst>
          </p:cNvPr>
          <p:cNvSpPr/>
          <p:nvPr userDrawn="1"/>
        </p:nvSpPr>
        <p:spPr>
          <a:xfrm>
            <a:off x="266007" y="343594"/>
            <a:ext cx="1429789" cy="17733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Picture Placeholder 20">
            <a:extLst>
              <a:ext uri="{FF2B5EF4-FFF2-40B4-BE49-F238E27FC236}">
                <a16:creationId xmlns:a16="http://schemas.microsoft.com/office/drawing/2014/main" id="{9889EC8D-7418-6041-AFCD-B88F0881B61D}"/>
              </a:ext>
            </a:extLst>
          </p:cNvPr>
          <p:cNvSpPr>
            <a:spLocks noGrp="1"/>
          </p:cNvSpPr>
          <p:nvPr>
            <p:ph type="pic" sz="quarter" idx="11"/>
          </p:nvPr>
        </p:nvSpPr>
        <p:spPr>
          <a:xfrm>
            <a:off x="0" y="0"/>
            <a:ext cx="12192000" cy="4377267"/>
          </a:xfrm>
          <a:custGeom>
            <a:avLst/>
            <a:gdLst>
              <a:gd name="connsiteX0" fmla="*/ 653749 w 9144000"/>
              <a:gd name="connsiteY0" fmla="*/ 573726 h 3282950"/>
              <a:gd name="connsiteX1" fmla="*/ 457200 w 9144000"/>
              <a:gd name="connsiteY1" fmla="*/ 662929 h 3282950"/>
              <a:gd name="connsiteX2" fmla="*/ 457200 w 9144000"/>
              <a:gd name="connsiteY2" fmla="*/ 1003131 h 3282950"/>
              <a:gd name="connsiteX3" fmla="*/ 557872 w 9144000"/>
              <a:gd name="connsiteY3" fmla="*/ 1111620 h 3282950"/>
              <a:gd name="connsiteX4" fmla="*/ 653749 w 9144000"/>
              <a:gd name="connsiteY4" fmla="*/ 992951 h 3282950"/>
              <a:gd name="connsiteX5" fmla="*/ 740039 w 9144000"/>
              <a:gd name="connsiteY5" fmla="*/ 534884 h 3282950"/>
              <a:gd name="connsiteX6" fmla="*/ 695296 w 9144000"/>
              <a:gd name="connsiteY6" fmla="*/ 556314 h 3282950"/>
              <a:gd name="connsiteX7" fmla="*/ 695296 w 9144000"/>
              <a:gd name="connsiteY7" fmla="*/ 980897 h 3282950"/>
              <a:gd name="connsiteX8" fmla="*/ 567459 w 9144000"/>
              <a:gd name="connsiteY8" fmla="*/ 1138944 h 3282950"/>
              <a:gd name="connsiteX9" fmla="*/ 500345 w 9144000"/>
              <a:gd name="connsiteY9" fmla="*/ 1126889 h 3282950"/>
              <a:gd name="connsiteX10" fmla="*/ 597554 w 9144000"/>
              <a:gd name="connsiteY10" fmla="*/ 1161177 h 3282950"/>
              <a:gd name="connsiteX11" fmla="*/ 740039 w 9144000"/>
              <a:gd name="connsiteY11" fmla="*/ 974200 h 3282950"/>
              <a:gd name="connsiteX12" fmla="*/ 827927 w 9144000"/>
              <a:gd name="connsiteY12" fmla="*/ 496310 h 3282950"/>
              <a:gd name="connsiteX13" fmla="*/ 782652 w 9144000"/>
              <a:gd name="connsiteY13" fmla="*/ 517740 h 3282950"/>
              <a:gd name="connsiteX14" fmla="*/ 782652 w 9144000"/>
              <a:gd name="connsiteY14" fmla="*/ 978486 h 3282950"/>
              <a:gd name="connsiteX15" fmla="*/ 612735 w 9144000"/>
              <a:gd name="connsiteY15" fmla="*/ 1187965 h 3282950"/>
              <a:gd name="connsiteX16" fmla="*/ 532304 w 9144000"/>
              <a:gd name="connsiteY16" fmla="*/ 1172428 h 3282950"/>
              <a:gd name="connsiteX17" fmla="*/ 644694 w 9144000"/>
              <a:gd name="connsiteY17" fmla="*/ 1212074 h 3282950"/>
              <a:gd name="connsiteX18" fmla="*/ 827927 w 9144000"/>
              <a:gd name="connsiteY18" fmla="*/ 982236 h 3282950"/>
              <a:gd name="connsiteX19" fmla="*/ 917413 w 9144000"/>
              <a:gd name="connsiteY19" fmla="*/ 457200 h 3282950"/>
              <a:gd name="connsiteX20" fmla="*/ 871072 w 9144000"/>
              <a:gd name="connsiteY20" fmla="*/ 479166 h 3282950"/>
              <a:gd name="connsiteX21" fmla="*/ 871072 w 9144000"/>
              <a:gd name="connsiteY21" fmla="*/ 980093 h 3282950"/>
              <a:gd name="connsiteX22" fmla="*/ 665468 w 9144000"/>
              <a:gd name="connsiteY22" fmla="*/ 1236718 h 3282950"/>
              <a:gd name="connsiteX23" fmla="*/ 585037 w 9144000"/>
              <a:gd name="connsiteY23" fmla="*/ 1223324 h 3282950"/>
              <a:gd name="connsiteX24" fmla="*/ 704884 w 9144000"/>
              <a:gd name="connsiteY24" fmla="*/ 1260023 h 3282950"/>
              <a:gd name="connsiteX25" fmla="*/ 917413 w 9144000"/>
              <a:gd name="connsiteY25" fmla="*/ 988933 h 3282950"/>
              <a:gd name="connsiteX26" fmla="*/ 0 w 9144000"/>
              <a:gd name="connsiteY26" fmla="*/ 0 h 3282950"/>
              <a:gd name="connsiteX27" fmla="*/ 9144000 w 9144000"/>
              <a:gd name="connsiteY27" fmla="*/ 0 h 3282950"/>
              <a:gd name="connsiteX28" fmla="*/ 9144000 w 9144000"/>
              <a:gd name="connsiteY28" fmla="*/ 3282950 h 3282950"/>
              <a:gd name="connsiteX29" fmla="*/ 6537139 w 9144000"/>
              <a:gd name="connsiteY29" fmla="*/ 3282950 h 3282950"/>
              <a:gd name="connsiteX30" fmla="*/ 6994964 w 9144000"/>
              <a:gd name="connsiteY30" fmla="*/ 2447603 h 3282950"/>
              <a:gd name="connsiteX31" fmla="*/ 0 w 9144000"/>
              <a:gd name="connsiteY31" fmla="*/ 2447603 h 3282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44000" h="3282950">
                <a:moveTo>
                  <a:pt x="653749" y="573726"/>
                </a:moveTo>
                <a:lnTo>
                  <a:pt x="457200" y="662929"/>
                </a:lnTo>
                <a:lnTo>
                  <a:pt x="457200" y="1003131"/>
                </a:lnTo>
                <a:cubicBezTo>
                  <a:pt x="457200" y="1067957"/>
                  <a:pt x="497682" y="1111620"/>
                  <a:pt x="557872" y="1111620"/>
                </a:cubicBezTo>
                <a:cubicBezTo>
                  <a:pt x="616996" y="1111352"/>
                  <a:pt x="653749" y="1067421"/>
                  <a:pt x="653749" y="992951"/>
                </a:cubicBezTo>
                <a:close/>
                <a:moveTo>
                  <a:pt x="740039" y="534884"/>
                </a:moveTo>
                <a:lnTo>
                  <a:pt x="695296" y="556314"/>
                </a:lnTo>
                <a:lnTo>
                  <a:pt x="695296" y="980897"/>
                </a:lnTo>
                <a:cubicBezTo>
                  <a:pt x="695296" y="1095548"/>
                  <a:pt x="646825" y="1138944"/>
                  <a:pt x="567459" y="1138944"/>
                </a:cubicBezTo>
                <a:cubicBezTo>
                  <a:pt x="547751" y="1138944"/>
                  <a:pt x="524847" y="1134390"/>
                  <a:pt x="500345" y="1126889"/>
                </a:cubicBezTo>
                <a:cubicBezTo>
                  <a:pt x="529108" y="1148855"/>
                  <a:pt x="562399" y="1161177"/>
                  <a:pt x="597554" y="1161177"/>
                </a:cubicBezTo>
                <a:cubicBezTo>
                  <a:pt x="681447" y="1161177"/>
                  <a:pt x="740039" y="1102780"/>
                  <a:pt x="740039" y="974200"/>
                </a:cubicBezTo>
                <a:close/>
                <a:moveTo>
                  <a:pt x="827927" y="496310"/>
                </a:moveTo>
                <a:lnTo>
                  <a:pt x="782652" y="517740"/>
                </a:lnTo>
                <a:lnTo>
                  <a:pt x="782652" y="978486"/>
                </a:lnTo>
                <a:cubicBezTo>
                  <a:pt x="782652" y="1123675"/>
                  <a:pt x="714472" y="1187965"/>
                  <a:pt x="612735" y="1187965"/>
                </a:cubicBezTo>
                <a:cubicBezTo>
                  <a:pt x="588233" y="1187965"/>
                  <a:pt x="560269" y="1181804"/>
                  <a:pt x="532304" y="1172428"/>
                </a:cubicBezTo>
                <a:cubicBezTo>
                  <a:pt x="565861" y="1197073"/>
                  <a:pt x="605811" y="1212074"/>
                  <a:pt x="644694" y="1212074"/>
                </a:cubicBezTo>
                <a:cubicBezTo>
                  <a:pt x="751225" y="1212074"/>
                  <a:pt x="827927" y="1134390"/>
                  <a:pt x="827927" y="982236"/>
                </a:cubicBezTo>
                <a:close/>
                <a:moveTo>
                  <a:pt x="917413" y="457200"/>
                </a:moveTo>
                <a:lnTo>
                  <a:pt x="871072" y="479166"/>
                </a:lnTo>
                <a:lnTo>
                  <a:pt x="871072" y="980093"/>
                </a:lnTo>
                <a:cubicBezTo>
                  <a:pt x="871072" y="1148319"/>
                  <a:pt x="786647" y="1236718"/>
                  <a:pt x="665468" y="1236718"/>
                </a:cubicBezTo>
                <a:cubicBezTo>
                  <a:pt x="636971" y="1236718"/>
                  <a:pt x="610338" y="1231896"/>
                  <a:pt x="585037" y="1223324"/>
                </a:cubicBezTo>
                <a:cubicBezTo>
                  <a:pt x="620991" y="1246897"/>
                  <a:pt x="661739" y="1260291"/>
                  <a:pt x="704884" y="1260023"/>
                </a:cubicBezTo>
                <a:cubicBezTo>
                  <a:pt x="829525" y="1260023"/>
                  <a:pt x="917413" y="1160374"/>
                  <a:pt x="917413" y="988933"/>
                </a:cubicBezTo>
                <a:close/>
                <a:moveTo>
                  <a:pt x="0" y="0"/>
                </a:moveTo>
                <a:lnTo>
                  <a:pt x="9144000" y="0"/>
                </a:lnTo>
                <a:lnTo>
                  <a:pt x="9144000" y="3282950"/>
                </a:lnTo>
                <a:lnTo>
                  <a:pt x="6537139" y="3282950"/>
                </a:lnTo>
                <a:lnTo>
                  <a:pt x="6994964" y="2447603"/>
                </a:lnTo>
                <a:lnTo>
                  <a:pt x="0" y="2447603"/>
                </a:lnTo>
                <a:close/>
              </a:path>
            </a:pathLst>
          </a:custGeom>
          <a:solidFill>
            <a:schemeClr val="tx2"/>
          </a:solidFill>
        </p:spPr>
        <p:txBody>
          <a:bodyPr wrap="square" anchor="ctr">
            <a:noAutofit/>
          </a:bodyPr>
          <a:lstStyle>
            <a:lvl1pPr marL="0" indent="0" algn="ctr">
              <a:buNone/>
              <a:defRPr/>
            </a:lvl1pPr>
          </a:lstStyle>
          <a:p>
            <a:endParaRPr lang="en-US" dirty="0"/>
          </a:p>
        </p:txBody>
      </p:sp>
      <p:sp>
        <p:nvSpPr>
          <p:cNvPr id="16" name="Freeform 15">
            <a:extLst>
              <a:ext uri="{FF2B5EF4-FFF2-40B4-BE49-F238E27FC236}">
                <a16:creationId xmlns:a16="http://schemas.microsoft.com/office/drawing/2014/main" id="{9C58A3EB-27BC-514E-9F05-03E18670B808}"/>
              </a:ext>
            </a:extLst>
          </p:cNvPr>
          <p:cNvSpPr/>
          <p:nvPr userDrawn="1"/>
        </p:nvSpPr>
        <p:spPr>
          <a:xfrm>
            <a:off x="-23990" y="3258246"/>
            <a:ext cx="9365059" cy="1875421"/>
          </a:xfrm>
          <a:custGeom>
            <a:avLst/>
            <a:gdLst>
              <a:gd name="connsiteX0" fmla="*/ 0 w 7023794"/>
              <a:gd name="connsiteY0" fmla="*/ 0 h 1406566"/>
              <a:gd name="connsiteX1" fmla="*/ 7023794 w 7023794"/>
              <a:gd name="connsiteY1" fmla="*/ 0 h 1406566"/>
              <a:gd name="connsiteX2" fmla="*/ 6252903 w 7023794"/>
              <a:gd name="connsiteY2" fmla="*/ 1406566 h 1406566"/>
              <a:gd name="connsiteX3" fmla="*/ 0 w 7023794"/>
              <a:gd name="connsiteY3" fmla="*/ 1406566 h 1406566"/>
            </a:gdLst>
            <a:ahLst/>
            <a:cxnLst>
              <a:cxn ang="0">
                <a:pos x="connsiteX0" y="connsiteY0"/>
              </a:cxn>
              <a:cxn ang="0">
                <a:pos x="connsiteX1" y="connsiteY1"/>
              </a:cxn>
              <a:cxn ang="0">
                <a:pos x="connsiteX2" y="connsiteY2"/>
              </a:cxn>
              <a:cxn ang="0">
                <a:pos x="connsiteX3" y="connsiteY3"/>
              </a:cxn>
            </a:cxnLst>
            <a:rect l="l" t="t" r="r" b="b"/>
            <a:pathLst>
              <a:path w="7023794" h="1406566">
                <a:moveTo>
                  <a:pt x="0" y="0"/>
                </a:moveTo>
                <a:lnTo>
                  <a:pt x="7023794" y="0"/>
                </a:lnTo>
                <a:lnTo>
                  <a:pt x="6252903" y="1406566"/>
                </a:lnTo>
                <a:lnTo>
                  <a:pt x="0" y="140656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525381" y="3245931"/>
            <a:ext cx="7891553" cy="1850224"/>
          </a:xfrm>
        </p:spPr>
        <p:txBody>
          <a:bodyPr rIns="0" anchor="ctr" anchorCtr="0">
            <a:noAutofit/>
          </a:bodyPr>
          <a:lstStyle>
            <a:lvl1pPr algn="l">
              <a:lnSpc>
                <a:spcPct val="100000"/>
              </a:lnSpc>
              <a:defRPr sz="4267" spc="0" baseline="0">
                <a:solidFill>
                  <a:schemeClr val="bg1"/>
                </a:solidFill>
              </a:defRPr>
            </a:lvl1pPr>
          </a:lstStyle>
          <a:p>
            <a:r>
              <a:rPr lang="en-US" dirty="0"/>
              <a:t>Two-line title slide with dark photo</a:t>
            </a:r>
          </a:p>
        </p:txBody>
      </p:sp>
      <p:sp>
        <p:nvSpPr>
          <p:cNvPr id="3" name="Subtitle 2">
            <a:extLst>
              <a:ext uri="{FF2B5EF4-FFF2-40B4-BE49-F238E27FC236}">
                <a16:creationId xmlns:a16="http://schemas.microsoft.com/office/drawing/2014/main" id="{C4BACBDA-5A3D-3241-B917-E2149A7F0899}"/>
              </a:ext>
            </a:extLst>
          </p:cNvPr>
          <p:cNvSpPr>
            <a:spLocks noGrp="1"/>
          </p:cNvSpPr>
          <p:nvPr>
            <p:ph type="subTitle" idx="1"/>
          </p:nvPr>
        </p:nvSpPr>
        <p:spPr>
          <a:xfrm>
            <a:off x="513809" y="5223519"/>
            <a:ext cx="7891553" cy="428635"/>
          </a:xfrm>
        </p:spPr>
        <p:txBody>
          <a:bodyPr rIns="0">
            <a:noAutofit/>
          </a:bodyPr>
          <a:lstStyle>
            <a:lvl1pPr marL="0" indent="0" algn="l">
              <a:buNone/>
              <a:defRPr sz="1867">
                <a:solidFill>
                  <a:schemeClr val="accent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93B11AB8-EAC3-A64E-8232-B09EC712489C}"/>
              </a:ext>
            </a:extLst>
          </p:cNvPr>
          <p:cNvSpPr/>
          <p:nvPr userDrawn="1"/>
        </p:nvSpPr>
        <p:spPr>
          <a:xfrm>
            <a:off x="432261" y="6138955"/>
            <a:ext cx="11150140"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Rectangle 9">
            <a:extLst>
              <a:ext uri="{FF2B5EF4-FFF2-40B4-BE49-F238E27FC236}">
                <a16:creationId xmlns:a16="http://schemas.microsoft.com/office/drawing/2014/main" id="{C6B4250A-775D-EF48-A209-44384C0A5ECC}"/>
              </a:ext>
            </a:extLst>
          </p:cNvPr>
          <p:cNvSpPr/>
          <p:nvPr userDrawn="1"/>
        </p:nvSpPr>
        <p:spPr>
          <a:xfrm>
            <a:off x="7655698" y="6321552"/>
            <a:ext cx="3926703" cy="53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Text Placeholder 4">
            <a:extLst>
              <a:ext uri="{FF2B5EF4-FFF2-40B4-BE49-F238E27FC236}">
                <a16:creationId xmlns:a16="http://schemas.microsoft.com/office/drawing/2014/main" id="{85C6AF34-C5F3-3E4D-AACD-6675E86ABE66}"/>
              </a:ext>
            </a:extLst>
          </p:cNvPr>
          <p:cNvSpPr>
            <a:spLocks noGrp="1"/>
          </p:cNvSpPr>
          <p:nvPr>
            <p:ph type="body" sz="quarter" idx="12"/>
          </p:nvPr>
        </p:nvSpPr>
        <p:spPr>
          <a:xfrm>
            <a:off x="511451" y="6050870"/>
            <a:ext cx="3009900" cy="270245"/>
          </a:xfrm>
        </p:spPr>
        <p:txBody>
          <a:bodyPr/>
          <a:lstStyle>
            <a:lvl1pPr marL="0" indent="0">
              <a:buNone/>
              <a:defRPr sz="1333" b="0"/>
            </a:lvl1pPr>
            <a:lvl2pPr marL="118530" indent="0">
              <a:buNone/>
              <a:defRPr/>
            </a:lvl2pPr>
          </a:lstStyle>
          <a:p>
            <a:pPr lvl="0"/>
            <a:r>
              <a:rPr lang="en-US" dirty="0"/>
              <a:t>Click to edit</a:t>
            </a:r>
          </a:p>
        </p:txBody>
      </p:sp>
      <p:pic>
        <p:nvPicPr>
          <p:cNvPr id="4" name="Picture 3">
            <a:extLst>
              <a:ext uri="{FF2B5EF4-FFF2-40B4-BE49-F238E27FC236}">
                <a16:creationId xmlns:a16="http://schemas.microsoft.com/office/drawing/2014/main" id="{C5BDAB24-79A7-C3AE-A2F7-FC3FF4AFD2C8}"/>
              </a:ext>
            </a:extLst>
          </p:cNvPr>
          <p:cNvPicPr>
            <a:picLocks noChangeAspect="1"/>
          </p:cNvPicPr>
          <p:nvPr userDrawn="1"/>
        </p:nvPicPr>
        <p:blipFill>
          <a:blip r:embed="rId2"/>
          <a:stretch>
            <a:fillRect/>
          </a:stretch>
        </p:blipFill>
        <p:spPr>
          <a:xfrm>
            <a:off x="10076880" y="5705856"/>
            <a:ext cx="1508760" cy="523172"/>
          </a:xfrm>
          <a:prstGeom prst="rect">
            <a:avLst/>
          </a:prstGeom>
        </p:spPr>
      </p:pic>
    </p:spTree>
    <p:extLst>
      <p:ext uri="{BB962C8B-B14F-4D97-AF65-F5344CB8AC3E}">
        <p14:creationId xmlns:p14="http://schemas.microsoft.com/office/powerpoint/2010/main" val="3689932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5152D-294A-CB4D-A24A-4F357E1ABC0D}"/>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bg1"/>
                </a:solidFill>
              </a:defRPr>
            </a:lvl1pPr>
          </a:lstStyle>
          <a:p>
            <a:r>
              <a:rPr lang="en-US" dirty="0"/>
              <a:t>Section title</a:t>
            </a:r>
          </a:p>
        </p:txBody>
      </p:sp>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bg1"/>
          </a:solidFill>
          <a:ln w="2643" cap="flat">
            <a:noFill/>
            <a:prstDash val="solid"/>
            <a:miter/>
          </a:ln>
        </p:spPr>
        <p:txBody>
          <a:bodyPr rtlCol="0" anchor="ctr"/>
          <a:lstStyle/>
          <a:p>
            <a:endParaRPr lang="en-US" sz="2400" dirty="0"/>
          </a:p>
        </p:txBody>
      </p:sp>
    </p:spTree>
    <p:extLst>
      <p:ext uri="{BB962C8B-B14F-4D97-AF65-F5344CB8AC3E}">
        <p14:creationId xmlns:p14="http://schemas.microsoft.com/office/powerpoint/2010/main" val="1983468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6" name="Graphic 8">
            <a:extLst>
              <a:ext uri="{FF2B5EF4-FFF2-40B4-BE49-F238E27FC236}">
                <a16:creationId xmlns:a16="http://schemas.microsoft.com/office/drawing/2014/main" id="{91B53ED4-67C3-2545-961B-C7D8D4E0696B}"/>
              </a:ext>
            </a:extLst>
          </p:cNvPr>
          <p:cNvSpPr/>
          <p:nvPr/>
        </p:nvSpPr>
        <p:spPr>
          <a:xfrm>
            <a:off x="609601" y="609601"/>
            <a:ext cx="613617" cy="1070436"/>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chemeClr val="accent1"/>
          </a:solidFill>
          <a:ln w="2643" cap="flat">
            <a:noFill/>
            <a:prstDash val="solid"/>
            <a:miter/>
          </a:ln>
        </p:spPr>
        <p:txBody>
          <a:bodyPr rtlCol="0" anchor="ctr"/>
          <a:lstStyle/>
          <a:p>
            <a:endParaRPr lang="en-US" sz="2400" dirty="0"/>
          </a:p>
        </p:txBody>
      </p:sp>
      <p:sp>
        <p:nvSpPr>
          <p:cNvPr id="4" name="Title 1">
            <a:extLst>
              <a:ext uri="{FF2B5EF4-FFF2-40B4-BE49-F238E27FC236}">
                <a16:creationId xmlns:a16="http://schemas.microsoft.com/office/drawing/2014/main" id="{32768D57-8FE3-E24F-8256-1141A5B24F58}"/>
              </a:ext>
            </a:extLst>
          </p:cNvPr>
          <p:cNvSpPr>
            <a:spLocks noGrp="1"/>
          </p:cNvSpPr>
          <p:nvPr>
            <p:ph type="ctrTitle" hasCustomPrompt="1"/>
          </p:nvPr>
        </p:nvSpPr>
        <p:spPr>
          <a:xfrm>
            <a:off x="1906762" y="2781836"/>
            <a:ext cx="8303340" cy="1796889"/>
          </a:xfrm>
        </p:spPr>
        <p:txBody>
          <a:bodyPr anchor="ctr">
            <a:noAutofit/>
          </a:bodyPr>
          <a:lstStyle>
            <a:lvl1pPr algn="l">
              <a:defRPr sz="5067" spc="0" baseline="0">
                <a:solidFill>
                  <a:schemeClr val="tx1"/>
                </a:solidFill>
              </a:defRPr>
            </a:lvl1pPr>
          </a:lstStyle>
          <a:p>
            <a:r>
              <a:rPr lang="en-US" dirty="0"/>
              <a:t>Section title</a:t>
            </a:r>
          </a:p>
        </p:txBody>
      </p:sp>
    </p:spTree>
    <p:extLst>
      <p:ext uri="{BB962C8B-B14F-4D97-AF65-F5344CB8AC3E}">
        <p14:creationId xmlns:p14="http://schemas.microsoft.com/office/powerpoint/2010/main" val="2374970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731520"/>
          </a:xfrm>
        </p:spPr>
        <p:txBody>
          <a:bodyPr vert="horz" lIns="91440" tIns="45720" rIns="91440" bIns="45720" rtlCol="0" anchor="t" anchorCtr="0">
            <a:noAutofit/>
          </a:bodyPr>
          <a:lstStyle>
            <a:lvl1pPr>
              <a:lnSpc>
                <a:spcPct val="100000"/>
              </a:lnSpc>
              <a:defRPr lang="en-US"/>
            </a:lvl1pPr>
          </a:lstStyle>
          <a:p>
            <a:pPr lvl="0"/>
            <a:r>
              <a:rPr lang="en-US" dirty="0"/>
              <a:t>Click to add title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499616"/>
            <a:ext cx="9681295" cy="452628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79139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lin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7234" y="469286"/>
            <a:ext cx="9681295" cy="1096841"/>
          </a:xfrm>
        </p:spPr>
        <p:txBody>
          <a:bodyPr vert="horz" lIns="91440" tIns="45720" rIns="91440" bIns="45720" rtlCol="0" anchor="t" anchorCtr="0">
            <a:noAutofit/>
          </a:bodyPr>
          <a:lstStyle>
            <a:lvl1pPr>
              <a:lnSpc>
                <a:spcPct val="100000"/>
              </a:lnSpc>
              <a:defRPr lang="en-US"/>
            </a:lvl1pPr>
          </a:lstStyle>
          <a:p>
            <a:pPr lvl="0"/>
            <a:r>
              <a:rPr lang="en-US" dirty="0"/>
              <a:t>Click to add a title style with a </a:t>
            </a:r>
            <a:br>
              <a:rPr lang="en-US" dirty="0"/>
            </a:br>
            <a:r>
              <a:rPr lang="en-US" dirty="0"/>
              <a:t>two-line headline</a:t>
            </a:r>
          </a:p>
        </p:txBody>
      </p:sp>
      <p:sp>
        <p:nvSpPr>
          <p:cNvPr id="6" name="Slide Number Placeholder 5"/>
          <p:cNvSpPr>
            <a:spLocks noGrp="1"/>
          </p:cNvSpPr>
          <p:nvPr>
            <p:ph type="sldNum" sz="quarter" idx="12"/>
          </p:nvPr>
        </p:nvSpPr>
        <p:spPr/>
        <p:txBody>
          <a:bodyPr/>
          <a:lstStyle/>
          <a:p>
            <a:fld id="{90F9BDA0-AF0E-4BA8-B742-3B9C92A3E6FE}" type="slidenum">
              <a:rPr lang="en-US" smtClean="0"/>
              <a:t>‹#›</a:t>
            </a:fld>
            <a:endParaRPr lang="en-US"/>
          </a:p>
        </p:txBody>
      </p:sp>
      <p:sp>
        <p:nvSpPr>
          <p:cNvPr id="5" name="Footer Placeholder 3">
            <a:extLst>
              <a:ext uri="{FF2B5EF4-FFF2-40B4-BE49-F238E27FC236}">
                <a16:creationId xmlns:a16="http://schemas.microsoft.com/office/drawing/2014/main" id="{C6DFF85B-602D-9846-8AE0-BE3B4117F97C}"/>
              </a:ext>
            </a:extLst>
          </p:cNvPr>
          <p:cNvSpPr>
            <a:spLocks noGrp="1"/>
          </p:cNvSpPr>
          <p:nvPr>
            <p:ph type="ftr" sz="quarter" idx="3"/>
          </p:nvPr>
        </p:nvSpPr>
        <p:spPr>
          <a:xfrm>
            <a:off x="7940472" y="6241565"/>
            <a:ext cx="3273859" cy="366183"/>
          </a:xfrm>
          <a:prstGeom prst="rect">
            <a:avLst/>
          </a:prstGeom>
        </p:spPr>
        <p:txBody>
          <a:bodyPr vert="horz" lIns="91440" tIns="45720" rIns="91440" bIns="45720" rtlCol="0" anchor="ctr"/>
          <a:lstStyle>
            <a:lvl1pPr algn="r">
              <a:defRPr sz="1067">
                <a:solidFill>
                  <a:schemeClr val="accent1"/>
                </a:solidFill>
              </a:defRPr>
            </a:lvl1pPr>
          </a:lstStyle>
          <a:p>
            <a:r>
              <a:rPr lang="en-US" dirty="0"/>
              <a:t>Type division name here</a:t>
            </a:r>
          </a:p>
        </p:txBody>
      </p:sp>
      <p:sp>
        <p:nvSpPr>
          <p:cNvPr id="8" name="Text Placeholder 7">
            <a:extLst>
              <a:ext uri="{FF2B5EF4-FFF2-40B4-BE49-F238E27FC236}">
                <a16:creationId xmlns:a16="http://schemas.microsoft.com/office/drawing/2014/main" id="{A6BCF2EF-1A2E-5644-AD14-82E90D22A694}"/>
              </a:ext>
            </a:extLst>
          </p:cNvPr>
          <p:cNvSpPr>
            <a:spLocks noGrp="1"/>
          </p:cNvSpPr>
          <p:nvPr>
            <p:ph type="body" sz="quarter" idx="13"/>
          </p:nvPr>
        </p:nvSpPr>
        <p:spPr>
          <a:xfrm>
            <a:off x="499873" y="1862937"/>
            <a:ext cx="9681295" cy="4105740"/>
          </a:xfrm>
        </p:spPr>
        <p:txBody>
          <a:bodyPr/>
          <a:lstStyle>
            <a:lvl1pPr marL="152396" indent="-152396">
              <a:spcBef>
                <a:spcPts val="400"/>
              </a:spcBef>
              <a:spcAft>
                <a:spcPts val="800"/>
              </a:spcAft>
              <a:buClr>
                <a:schemeClr val="accent1"/>
              </a:buClr>
              <a:tabLst/>
              <a:defRPr sz="1900"/>
            </a:lvl1pPr>
            <a:lvl2pPr marL="289977" indent="-131230">
              <a:spcBef>
                <a:spcPts val="0"/>
              </a:spcBef>
              <a:spcAft>
                <a:spcPts val="800"/>
              </a:spcAft>
              <a:buClr>
                <a:schemeClr val="accent1"/>
              </a:buClr>
              <a:tabLst/>
              <a:defRPr sz="1900"/>
            </a:lvl2pPr>
            <a:lvl3pPr marL="419090" indent="-110064">
              <a:spcBef>
                <a:spcPts val="0"/>
              </a:spcBef>
              <a:spcAft>
                <a:spcPts val="800"/>
              </a:spcAft>
              <a:buClr>
                <a:schemeClr val="accent1"/>
              </a:buClr>
              <a:tabLst/>
              <a:defRPr sz="1600"/>
            </a:lvl3pPr>
            <a:lvl4pPr marL="539737" indent="-120648">
              <a:spcBef>
                <a:spcPts val="0"/>
              </a:spcBef>
              <a:spcAft>
                <a:spcPts val="800"/>
              </a:spcAft>
              <a:buClr>
                <a:schemeClr val="accent1"/>
              </a:buClr>
              <a:tabLst/>
              <a:defRPr sz="1500"/>
            </a:lvl4pPr>
            <a:lvl5pPr marL="658268" indent="-107948">
              <a:spcBef>
                <a:spcPts val="0"/>
              </a:spcBef>
              <a:spcAft>
                <a:spcPts val="800"/>
              </a:spcAft>
              <a:buClr>
                <a:schemeClr val="accent1"/>
              </a:buClr>
              <a:tabLs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94628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01668F-4F00-0646-B3E8-9FF107686AC8}"/>
              </a:ext>
            </a:extLst>
          </p:cNvPr>
          <p:cNvSpPr>
            <a:spLocks noGrp="1"/>
          </p:cNvSpPr>
          <p:nvPr>
            <p:ph type="title"/>
          </p:nvPr>
        </p:nvSpPr>
        <p:spPr>
          <a:xfrm>
            <a:off x="517233" y="469263"/>
            <a:ext cx="9680448" cy="732508"/>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93AE75A5-C5DD-F24E-B778-058E1A648C58}"/>
              </a:ext>
            </a:extLst>
          </p:cNvPr>
          <p:cNvSpPr>
            <a:spLocks noGrp="1"/>
          </p:cNvSpPr>
          <p:nvPr>
            <p:ph type="body" idx="1"/>
          </p:nvPr>
        </p:nvSpPr>
        <p:spPr>
          <a:xfrm>
            <a:off x="499872" y="1501605"/>
            <a:ext cx="9680448" cy="422017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3301E51-C0D1-1145-9586-FD3CE3D91F61}"/>
              </a:ext>
            </a:extLst>
          </p:cNvPr>
          <p:cNvSpPr>
            <a:spLocks noGrp="1"/>
          </p:cNvSpPr>
          <p:nvPr>
            <p:ph type="sldNum" sz="quarter" idx="4"/>
          </p:nvPr>
        </p:nvSpPr>
        <p:spPr>
          <a:xfrm>
            <a:off x="11214331" y="6242305"/>
            <a:ext cx="470647" cy="374396"/>
          </a:xfrm>
          <a:prstGeom prst="rect">
            <a:avLst/>
          </a:prstGeom>
        </p:spPr>
        <p:txBody>
          <a:bodyPr vert="horz" lIns="91440" tIns="45720" rIns="91440" bIns="45720" rtlCol="0" anchor="ctr"/>
          <a:lstStyle>
            <a:lvl1pPr algn="r">
              <a:defRPr sz="1067" b="0" i="0">
                <a:solidFill>
                  <a:schemeClr val="tx1"/>
                </a:solidFill>
                <a:latin typeface="Arial" panose="020B0604020202020204" pitchFamily="34" charset="0"/>
                <a:cs typeface="Arial" panose="020B0604020202020204" pitchFamily="34" charset="0"/>
              </a:defRPr>
            </a:lvl1pPr>
          </a:lstStyle>
          <a:p>
            <a:fld id="{66DE20E4-D496-034F-914D-F7F15B93E95B}" type="slidenum">
              <a:rPr lang="en-US" smtClean="0"/>
              <a:pPr/>
              <a:t>‹#›</a:t>
            </a:fld>
            <a:endParaRPr lang="en-US" dirty="0"/>
          </a:p>
        </p:txBody>
      </p:sp>
      <p:sp>
        <p:nvSpPr>
          <p:cNvPr id="8" name="TextBox 7">
            <a:extLst>
              <a:ext uri="{FF2B5EF4-FFF2-40B4-BE49-F238E27FC236}">
                <a16:creationId xmlns:a16="http://schemas.microsoft.com/office/drawing/2014/main" id="{9ED704B1-56F3-BC48-B63B-4E3939705733}"/>
              </a:ext>
            </a:extLst>
          </p:cNvPr>
          <p:cNvSpPr txBox="1"/>
          <p:nvPr userDrawn="1"/>
        </p:nvSpPr>
        <p:spPr>
          <a:xfrm>
            <a:off x="1097280" y="6332817"/>
            <a:ext cx="3151512" cy="21544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chemeClr val="tx2"/>
                </a:solidFill>
                <a:effectLst/>
                <a:uLnTx/>
                <a:uFillTx/>
                <a:latin typeface="Arial" panose="020B0604020202020204" pitchFamily="34" charset="0"/>
                <a:ea typeface="+mn-ea"/>
                <a:cs typeface="Arial" panose="020B0604020202020204" pitchFamily="34" charset="0"/>
              </a:rPr>
              <a:t>© 2024 United HealthCare Services, Inc. All Rights Reserved.</a:t>
            </a:r>
          </a:p>
        </p:txBody>
      </p:sp>
      <p:sp>
        <p:nvSpPr>
          <p:cNvPr id="10" name="Graphic 8">
            <a:extLst>
              <a:ext uri="{FF2B5EF4-FFF2-40B4-BE49-F238E27FC236}">
                <a16:creationId xmlns:a16="http://schemas.microsoft.com/office/drawing/2014/main" id="{129DDFE8-CD12-8644-AE9F-FB940196156F}"/>
              </a:ext>
            </a:extLst>
          </p:cNvPr>
          <p:cNvSpPr/>
          <p:nvPr userDrawn="1"/>
        </p:nvSpPr>
        <p:spPr>
          <a:xfrm>
            <a:off x="609602" y="6213960"/>
            <a:ext cx="177533" cy="309701"/>
          </a:xfrm>
          <a:custGeom>
            <a:avLst/>
            <a:gdLst>
              <a:gd name="connsiteX0" fmla="*/ 127837 w 460213"/>
              <a:gd name="connsiteY0" fmla="*/ 766124 h 802827"/>
              <a:gd name="connsiteX1" fmla="*/ 127837 w 460213"/>
              <a:gd name="connsiteY1" fmla="*/ 766124 h 802827"/>
              <a:gd name="connsiteX2" fmla="*/ 208268 w 460213"/>
              <a:gd name="connsiteY2" fmla="*/ 779518 h 802827"/>
              <a:gd name="connsiteX3" fmla="*/ 413872 w 460213"/>
              <a:gd name="connsiteY3" fmla="*/ 522893 h 802827"/>
              <a:gd name="connsiteX4" fmla="*/ 413872 w 460213"/>
              <a:gd name="connsiteY4" fmla="*/ 21966 h 802827"/>
              <a:gd name="connsiteX5" fmla="*/ 460213 w 460213"/>
              <a:gd name="connsiteY5" fmla="*/ 0 h 802827"/>
              <a:gd name="connsiteX6" fmla="*/ 460213 w 460213"/>
              <a:gd name="connsiteY6" fmla="*/ 531733 h 802827"/>
              <a:gd name="connsiteX7" fmla="*/ 247684 w 460213"/>
              <a:gd name="connsiteY7" fmla="*/ 802823 h 802827"/>
              <a:gd name="connsiteX8" fmla="*/ 127837 w 460213"/>
              <a:gd name="connsiteY8" fmla="*/ 766124 h 802827"/>
              <a:gd name="connsiteX9" fmla="*/ 75104 w 460213"/>
              <a:gd name="connsiteY9" fmla="*/ 715228 h 802827"/>
              <a:gd name="connsiteX10" fmla="*/ 75104 w 460213"/>
              <a:gd name="connsiteY10" fmla="*/ 715228 h 802827"/>
              <a:gd name="connsiteX11" fmla="*/ 155535 w 460213"/>
              <a:gd name="connsiteY11" fmla="*/ 730765 h 802827"/>
              <a:gd name="connsiteX12" fmla="*/ 325452 w 460213"/>
              <a:gd name="connsiteY12" fmla="*/ 521286 h 802827"/>
              <a:gd name="connsiteX13" fmla="*/ 325452 w 460213"/>
              <a:gd name="connsiteY13" fmla="*/ 60540 h 802827"/>
              <a:gd name="connsiteX14" fmla="*/ 370727 w 460213"/>
              <a:gd name="connsiteY14" fmla="*/ 39110 h 802827"/>
              <a:gd name="connsiteX15" fmla="*/ 370727 w 460213"/>
              <a:gd name="connsiteY15" fmla="*/ 525036 h 802827"/>
              <a:gd name="connsiteX16" fmla="*/ 187494 w 460213"/>
              <a:gd name="connsiteY16" fmla="*/ 754874 h 802827"/>
              <a:gd name="connsiteX17" fmla="*/ 75104 w 460213"/>
              <a:gd name="connsiteY17" fmla="*/ 715228 h 802827"/>
              <a:gd name="connsiteX18" fmla="*/ 43145 w 460213"/>
              <a:gd name="connsiteY18" fmla="*/ 669689 h 802827"/>
              <a:gd name="connsiteX19" fmla="*/ 43145 w 460213"/>
              <a:gd name="connsiteY19" fmla="*/ 669689 h 802827"/>
              <a:gd name="connsiteX20" fmla="*/ 110259 w 460213"/>
              <a:gd name="connsiteY20" fmla="*/ 681744 h 802827"/>
              <a:gd name="connsiteX21" fmla="*/ 238096 w 460213"/>
              <a:gd name="connsiteY21" fmla="*/ 523697 h 802827"/>
              <a:gd name="connsiteX22" fmla="*/ 238096 w 460213"/>
              <a:gd name="connsiteY22" fmla="*/ 99114 h 802827"/>
              <a:gd name="connsiteX23" fmla="*/ 282839 w 460213"/>
              <a:gd name="connsiteY23" fmla="*/ 77684 h 802827"/>
              <a:gd name="connsiteX24" fmla="*/ 282839 w 460213"/>
              <a:gd name="connsiteY24" fmla="*/ 517000 h 802827"/>
              <a:gd name="connsiteX25" fmla="*/ 140354 w 460213"/>
              <a:gd name="connsiteY25" fmla="*/ 703977 h 802827"/>
              <a:gd name="connsiteX26" fmla="*/ 43145 w 460213"/>
              <a:gd name="connsiteY26" fmla="*/ 669689 h 802827"/>
              <a:gd name="connsiteX27" fmla="*/ 196549 w 460213"/>
              <a:gd name="connsiteY27" fmla="*/ 535751 h 802827"/>
              <a:gd name="connsiteX28" fmla="*/ 196549 w 460213"/>
              <a:gd name="connsiteY28" fmla="*/ 116526 h 802827"/>
              <a:gd name="connsiteX29" fmla="*/ 0 w 460213"/>
              <a:gd name="connsiteY29" fmla="*/ 205729 h 802827"/>
              <a:gd name="connsiteX30" fmla="*/ 0 w 460213"/>
              <a:gd name="connsiteY30" fmla="*/ 545931 h 802827"/>
              <a:gd name="connsiteX31" fmla="*/ 100672 w 460213"/>
              <a:gd name="connsiteY31" fmla="*/ 654420 h 802827"/>
              <a:gd name="connsiteX32" fmla="*/ 196549 w 460213"/>
              <a:gd name="connsiteY32" fmla="*/ 535751 h 80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60213" h="802827">
                <a:moveTo>
                  <a:pt x="127837" y="766124"/>
                </a:moveTo>
                <a:lnTo>
                  <a:pt x="127837" y="766124"/>
                </a:lnTo>
                <a:cubicBezTo>
                  <a:pt x="153138" y="774696"/>
                  <a:pt x="179771" y="779518"/>
                  <a:pt x="208268" y="779518"/>
                </a:cubicBezTo>
                <a:cubicBezTo>
                  <a:pt x="329447" y="779518"/>
                  <a:pt x="413872" y="691119"/>
                  <a:pt x="413872" y="522893"/>
                </a:cubicBezTo>
                <a:lnTo>
                  <a:pt x="413872" y="21966"/>
                </a:lnTo>
                <a:lnTo>
                  <a:pt x="460213" y="0"/>
                </a:lnTo>
                <a:lnTo>
                  <a:pt x="460213" y="531733"/>
                </a:lnTo>
                <a:cubicBezTo>
                  <a:pt x="460213" y="703174"/>
                  <a:pt x="372325" y="802823"/>
                  <a:pt x="247684" y="802823"/>
                </a:cubicBezTo>
                <a:cubicBezTo>
                  <a:pt x="204539" y="803091"/>
                  <a:pt x="163791" y="789697"/>
                  <a:pt x="127837" y="766124"/>
                </a:cubicBezTo>
                <a:close/>
                <a:moveTo>
                  <a:pt x="75104" y="715228"/>
                </a:moveTo>
                <a:lnTo>
                  <a:pt x="75104" y="715228"/>
                </a:lnTo>
                <a:cubicBezTo>
                  <a:pt x="103069" y="724604"/>
                  <a:pt x="131033" y="730765"/>
                  <a:pt x="155535" y="730765"/>
                </a:cubicBezTo>
                <a:cubicBezTo>
                  <a:pt x="257272" y="730765"/>
                  <a:pt x="325452" y="666475"/>
                  <a:pt x="325452" y="521286"/>
                </a:cubicBezTo>
                <a:lnTo>
                  <a:pt x="325452" y="60540"/>
                </a:lnTo>
                <a:lnTo>
                  <a:pt x="370727" y="39110"/>
                </a:lnTo>
                <a:lnTo>
                  <a:pt x="370727" y="525036"/>
                </a:lnTo>
                <a:cubicBezTo>
                  <a:pt x="370727" y="677190"/>
                  <a:pt x="294025" y="754874"/>
                  <a:pt x="187494" y="754874"/>
                </a:cubicBezTo>
                <a:cubicBezTo>
                  <a:pt x="148611" y="754874"/>
                  <a:pt x="108661" y="739873"/>
                  <a:pt x="75104" y="715228"/>
                </a:cubicBezTo>
                <a:close/>
                <a:moveTo>
                  <a:pt x="43145" y="669689"/>
                </a:moveTo>
                <a:lnTo>
                  <a:pt x="43145" y="669689"/>
                </a:lnTo>
                <a:cubicBezTo>
                  <a:pt x="67647" y="677190"/>
                  <a:pt x="90551" y="681744"/>
                  <a:pt x="110259" y="681744"/>
                </a:cubicBezTo>
                <a:cubicBezTo>
                  <a:pt x="189625" y="681744"/>
                  <a:pt x="238096" y="638348"/>
                  <a:pt x="238096" y="523697"/>
                </a:cubicBezTo>
                <a:lnTo>
                  <a:pt x="238096" y="99114"/>
                </a:lnTo>
                <a:lnTo>
                  <a:pt x="282839" y="77684"/>
                </a:lnTo>
                <a:lnTo>
                  <a:pt x="282839" y="517000"/>
                </a:lnTo>
                <a:cubicBezTo>
                  <a:pt x="282839" y="645580"/>
                  <a:pt x="224247" y="703977"/>
                  <a:pt x="140354" y="703977"/>
                </a:cubicBezTo>
                <a:cubicBezTo>
                  <a:pt x="105199" y="703977"/>
                  <a:pt x="71908" y="691655"/>
                  <a:pt x="43145" y="669689"/>
                </a:cubicBezTo>
                <a:close/>
                <a:moveTo>
                  <a:pt x="196549" y="535751"/>
                </a:moveTo>
                <a:lnTo>
                  <a:pt x="196549" y="116526"/>
                </a:lnTo>
                <a:lnTo>
                  <a:pt x="0" y="205729"/>
                </a:lnTo>
                <a:lnTo>
                  <a:pt x="0" y="545931"/>
                </a:lnTo>
                <a:cubicBezTo>
                  <a:pt x="0" y="610757"/>
                  <a:pt x="40482" y="654420"/>
                  <a:pt x="100672" y="654420"/>
                </a:cubicBezTo>
                <a:cubicBezTo>
                  <a:pt x="159796" y="654152"/>
                  <a:pt x="196549" y="610221"/>
                  <a:pt x="196549" y="535751"/>
                </a:cubicBezTo>
                <a:close/>
              </a:path>
            </a:pathLst>
          </a:custGeom>
          <a:solidFill>
            <a:srgbClr val="002677"/>
          </a:solidFill>
          <a:ln w="2643" cap="flat">
            <a:noFill/>
            <a:prstDash val="solid"/>
            <a:miter/>
          </a:ln>
        </p:spPr>
        <p:txBody>
          <a:bodyPr rtlCol="0" anchor="ctr"/>
          <a:lstStyle/>
          <a:p>
            <a:endParaRPr lang="en-US" sz="2400" dirty="0"/>
          </a:p>
        </p:txBody>
      </p:sp>
      <p:sp>
        <p:nvSpPr>
          <p:cNvPr id="4" name="Footer Placeholder 3">
            <a:extLst>
              <a:ext uri="{FF2B5EF4-FFF2-40B4-BE49-F238E27FC236}">
                <a16:creationId xmlns:a16="http://schemas.microsoft.com/office/drawing/2014/main" id="{AA7BA7B7-B988-9548-9455-35B566EB356C}"/>
              </a:ext>
            </a:extLst>
          </p:cNvPr>
          <p:cNvSpPr>
            <a:spLocks noGrp="1"/>
          </p:cNvSpPr>
          <p:nvPr>
            <p:ph type="ftr" sz="quarter" idx="3"/>
          </p:nvPr>
        </p:nvSpPr>
        <p:spPr>
          <a:xfrm>
            <a:off x="7914273" y="6241565"/>
            <a:ext cx="3300057" cy="366183"/>
          </a:xfrm>
          <a:prstGeom prst="rect">
            <a:avLst/>
          </a:prstGeom>
        </p:spPr>
        <p:txBody>
          <a:bodyPr vert="horz" lIns="91440" tIns="45720" rIns="91440" bIns="45720" rtlCol="0" anchor="ctr"/>
          <a:lstStyle>
            <a:lvl1pPr algn="r">
              <a:defRPr sz="1067">
                <a:solidFill>
                  <a:schemeClr val="tx1"/>
                </a:solidFill>
              </a:defRPr>
            </a:lvl1pPr>
          </a:lstStyle>
          <a:p>
            <a:r>
              <a:rPr lang="en-US" dirty="0"/>
              <a:t>Type division name here</a:t>
            </a:r>
          </a:p>
        </p:txBody>
      </p:sp>
    </p:spTree>
    <p:extLst>
      <p:ext uri="{BB962C8B-B14F-4D97-AF65-F5344CB8AC3E}">
        <p14:creationId xmlns:p14="http://schemas.microsoft.com/office/powerpoint/2010/main" val="2098892643"/>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3" r:id="rId3"/>
    <p:sldLayoutId id="2147483672" r:id="rId4"/>
    <p:sldLayoutId id="2147483674" r:id="rId5"/>
    <p:sldLayoutId id="2147483666" r:id="rId6"/>
    <p:sldLayoutId id="2147483684" r:id="rId7"/>
    <p:sldLayoutId id="2147483688" r:id="rId8"/>
    <p:sldLayoutId id="2147483698" r:id="rId9"/>
    <p:sldLayoutId id="2147483685" r:id="rId10"/>
    <p:sldLayoutId id="2147483689" r:id="rId11"/>
    <p:sldLayoutId id="2147483662" r:id="rId12"/>
    <p:sldLayoutId id="2147483663" r:id="rId13"/>
    <p:sldLayoutId id="2147483678" r:id="rId14"/>
    <p:sldLayoutId id="2147483677" r:id="rId15"/>
    <p:sldLayoutId id="2147483676" r:id="rId16"/>
    <p:sldLayoutId id="2147483690" r:id="rId17"/>
    <p:sldLayoutId id="2147483679" r:id="rId18"/>
    <p:sldLayoutId id="2147483691" r:id="rId19"/>
    <p:sldLayoutId id="2147483650" r:id="rId20"/>
    <p:sldLayoutId id="2147483692" r:id="rId21"/>
    <p:sldLayoutId id="2147483667" r:id="rId22"/>
    <p:sldLayoutId id="2147483693" r:id="rId23"/>
    <p:sldLayoutId id="2147483675" r:id="rId24"/>
    <p:sldLayoutId id="2147483695" r:id="rId25"/>
    <p:sldLayoutId id="2147483687" r:id="rId26"/>
    <p:sldLayoutId id="2147483686" r:id="rId27"/>
    <p:sldLayoutId id="2147483696" r:id="rId28"/>
    <p:sldLayoutId id="2147483694" r:id="rId29"/>
    <p:sldLayoutId id="2147483697" r:id="rId30"/>
  </p:sldLayoutIdLst>
  <p:hf hdr="0" ftr="0" dt="0"/>
  <p:txStyles>
    <p:titleStyle>
      <a:lvl1pPr algn="l" defTabSz="914377" rtl="0" eaLnBrk="1" latinLnBrk="0" hangingPunct="1">
        <a:lnSpc>
          <a:spcPct val="100000"/>
        </a:lnSpc>
        <a:spcBef>
          <a:spcPct val="0"/>
        </a:spcBef>
        <a:buNone/>
        <a:defRPr sz="3200" b="1" i="0" kern="1200" spc="0" baseline="0">
          <a:solidFill>
            <a:schemeClr val="accent1"/>
          </a:solidFill>
          <a:latin typeface="+mj-lt"/>
          <a:ea typeface="+mj-ea"/>
          <a:cs typeface="+mj-cs"/>
        </a:defRPr>
      </a:lvl1pPr>
    </p:titleStyle>
    <p:bodyStyle>
      <a:lvl1pPr marL="156629" indent="-156629" algn="l" defTabSz="914377" rtl="0" eaLnBrk="1" latinLnBrk="0" hangingPunct="1">
        <a:lnSpc>
          <a:spcPct val="90000"/>
        </a:lnSpc>
        <a:spcBef>
          <a:spcPts val="400"/>
        </a:spcBef>
        <a:spcAft>
          <a:spcPts val="800"/>
        </a:spcAft>
        <a:buClr>
          <a:schemeClr val="accent1"/>
        </a:buClr>
        <a:buFont typeface="Arial" panose="020B0604020202020204" pitchFamily="34" charset="0"/>
        <a:buChar char="•"/>
        <a:tabLst/>
        <a:defRPr sz="1900" b="0" i="0" kern="1200">
          <a:solidFill>
            <a:schemeClr val="accent1"/>
          </a:solidFill>
          <a:latin typeface="+mn-lt"/>
          <a:ea typeface="+mn-ea"/>
          <a:cs typeface="Arial" panose="020B0604020202020204" pitchFamily="34" charset="0"/>
        </a:defRPr>
      </a:lvl1pPr>
      <a:lvl2pPr marL="292093" indent="-135463" algn="l" defTabSz="914377" rtl="0" eaLnBrk="1" latinLnBrk="0" hangingPunct="1">
        <a:lnSpc>
          <a:spcPct val="90000"/>
        </a:lnSpc>
        <a:spcBef>
          <a:spcPts val="0"/>
        </a:spcBef>
        <a:spcAft>
          <a:spcPts val="800"/>
        </a:spcAft>
        <a:buClr>
          <a:schemeClr val="accent1"/>
        </a:buClr>
        <a:buFont typeface="System Font Regular"/>
        <a:buChar char="-"/>
        <a:tabLst/>
        <a:defRPr sz="1900" b="0" i="0" kern="1200">
          <a:solidFill>
            <a:schemeClr val="accent1"/>
          </a:solidFill>
          <a:latin typeface="+mn-lt"/>
          <a:ea typeface="+mn-ea"/>
          <a:cs typeface="Arial" panose="020B0604020202020204" pitchFamily="34" charset="0"/>
        </a:defRPr>
      </a:lvl2pPr>
      <a:lvl3pPr marL="438140"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600" b="0" i="0" kern="1200">
          <a:solidFill>
            <a:schemeClr val="accent1"/>
          </a:solidFill>
          <a:latin typeface="+mn-lt"/>
          <a:ea typeface="+mn-ea"/>
          <a:cs typeface="Arial" panose="020B0604020202020204" pitchFamily="34" charset="0"/>
        </a:defRPr>
      </a:lvl3pPr>
      <a:lvl4pPr marL="535504" indent="-97364" algn="l" defTabSz="914377" rtl="0" eaLnBrk="1" latinLnBrk="0" hangingPunct="1">
        <a:lnSpc>
          <a:spcPct val="90000"/>
        </a:lnSpc>
        <a:spcBef>
          <a:spcPts val="0"/>
        </a:spcBef>
        <a:spcAft>
          <a:spcPts val="800"/>
        </a:spcAft>
        <a:buClr>
          <a:schemeClr val="accent1"/>
        </a:buClr>
        <a:buFont typeface="System Font Regular"/>
        <a:buChar char="-"/>
        <a:tabLst/>
        <a:defRPr sz="1500" b="0" i="0" kern="1200">
          <a:solidFill>
            <a:schemeClr val="accent1"/>
          </a:solidFill>
          <a:latin typeface="+mn-lt"/>
          <a:ea typeface="+mn-ea"/>
          <a:cs typeface="Arial" panose="020B0604020202020204" pitchFamily="34" charset="0"/>
        </a:defRPr>
      </a:lvl4pPr>
      <a:lvl5pPr marL="694249" indent="-135463" algn="l" defTabSz="914377" rtl="0" eaLnBrk="1" latinLnBrk="0" hangingPunct="1">
        <a:lnSpc>
          <a:spcPct val="90000"/>
        </a:lnSpc>
        <a:spcBef>
          <a:spcPts val="0"/>
        </a:spcBef>
        <a:spcAft>
          <a:spcPts val="800"/>
        </a:spcAft>
        <a:buClr>
          <a:schemeClr val="accent1"/>
        </a:buClr>
        <a:buFont typeface="Arial" panose="020B0604020202020204" pitchFamily="34" charset="0"/>
        <a:buChar char="•"/>
        <a:tabLst/>
        <a:defRPr sz="1400" b="0" i="0" kern="1200">
          <a:solidFill>
            <a:schemeClr val="accent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84" userDrawn="1">
          <p15:clr>
            <a:srgbClr val="F26B43"/>
          </p15:clr>
        </p15:guide>
        <p15:guide id="4" orient="horz" pos="3931" userDrawn="1">
          <p15:clr>
            <a:srgbClr val="F26B43"/>
          </p15:clr>
        </p15:guide>
        <p15:guide id="6" pos="7296" userDrawn="1">
          <p15:clr>
            <a:srgbClr val="F26B43"/>
          </p15:clr>
        </p15:guide>
        <p15:guide id="7" orient="horz" pos="4080" userDrawn="1">
          <p15:clr>
            <a:srgbClr val="F26B43"/>
          </p15:clr>
        </p15:guide>
        <p15:guide id="8" pos="1267" userDrawn="1">
          <p15:clr>
            <a:srgbClr val="F26B43"/>
          </p15:clr>
        </p15:guide>
        <p15:guide id="9" pos="1389" userDrawn="1">
          <p15:clr>
            <a:srgbClr val="F26B43"/>
          </p15:clr>
        </p15:guide>
        <p15:guide id="10" pos="2272" userDrawn="1">
          <p15:clr>
            <a:srgbClr val="F26B43"/>
          </p15:clr>
        </p15:guide>
        <p15:guide id="11" pos="2395" userDrawn="1">
          <p15:clr>
            <a:srgbClr val="F26B43"/>
          </p15:clr>
        </p15:guide>
        <p15:guide id="12" pos="3277" userDrawn="1">
          <p15:clr>
            <a:srgbClr val="F26B43"/>
          </p15:clr>
        </p15:guide>
        <p15:guide id="13" pos="3397" userDrawn="1">
          <p15:clr>
            <a:srgbClr val="F26B43"/>
          </p15:clr>
        </p15:guide>
        <p15:guide id="14" pos="4283" userDrawn="1">
          <p15:clr>
            <a:srgbClr val="F26B43"/>
          </p15:clr>
        </p15:guide>
        <p15:guide id="15" pos="4403" userDrawn="1">
          <p15:clr>
            <a:srgbClr val="F26B43"/>
          </p15:clr>
        </p15:guide>
        <p15:guide id="16" pos="5285" userDrawn="1">
          <p15:clr>
            <a:srgbClr val="F26B43"/>
          </p15:clr>
        </p15:guide>
        <p15:guide id="17" pos="5408" userDrawn="1">
          <p15:clr>
            <a:srgbClr val="F26B43"/>
          </p15:clr>
        </p15:guide>
        <p15:guide id="18" pos="6291" userDrawn="1">
          <p15:clr>
            <a:srgbClr val="F26B43"/>
          </p15:clr>
        </p15:guide>
        <p15:guide id="19" pos="6413" userDrawn="1">
          <p15:clr>
            <a:srgbClr val="F26B43"/>
          </p15:clr>
        </p15:guide>
        <p15:guide id="20" orient="horz" pos="368" userDrawn="1">
          <p15:clr>
            <a:srgbClr val="F26B43"/>
          </p15:clr>
        </p15:guide>
        <p15:guide id="21" orient="horz" pos="988" userDrawn="1">
          <p15:clr>
            <a:srgbClr val="F26B43"/>
          </p15:clr>
        </p15:guide>
        <p15:guide id="22" orient="horz" pos="568" userDrawn="1">
          <p15:clr>
            <a:srgbClr val="F26B43"/>
          </p15:clr>
        </p15:guide>
        <p15:guide id="23" orient="horz" pos="121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6.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01FC1-B109-AE41-BACE-D4E772F78EFA}"/>
              </a:ext>
            </a:extLst>
          </p:cNvPr>
          <p:cNvSpPr>
            <a:spLocks noGrp="1"/>
          </p:cNvSpPr>
          <p:nvPr>
            <p:ph type="ctrTitle"/>
          </p:nvPr>
        </p:nvSpPr>
        <p:spPr/>
        <p:txBody>
          <a:bodyPr/>
          <a:lstStyle/>
          <a:p>
            <a:r>
              <a:rPr lang="en-US" dirty="0"/>
              <a:t>Jarvis Facebook Ads</a:t>
            </a:r>
          </a:p>
        </p:txBody>
      </p:sp>
      <p:sp>
        <p:nvSpPr>
          <p:cNvPr id="3" name="Subtitle 2">
            <a:extLst>
              <a:ext uri="{FF2B5EF4-FFF2-40B4-BE49-F238E27FC236}">
                <a16:creationId xmlns:a16="http://schemas.microsoft.com/office/drawing/2014/main" id="{DB51E181-357E-9F43-A426-85DF37BDA45A}"/>
              </a:ext>
            </a:extLst>
          </p:cNvPr>
          <p:cNvSpPr>
            <a:spLocks noGrp="1"/>
          </p:cNvSpPr>
          <p:nvPr>
            <p:ph type="subTitle" idx="1"/>
          </p:nvPr>
        </p:nvSpPr>
        <p:spPr/>
        <p:txBody>
          <a:bodyPr/>
          <a:lstStyle/>
          <a:p>
            <a:r>
              <a:rPr lang="en-US" dirty="0"/>
              <a:t>Instructions</a:t>
            </a:r>
          </a:p>
        </p:txBody>
      </p:sp>
      <p:sp>
        <p:nvSpPr>
          <p:cNvPr id="6" name="Text Placeholder 5">
            <a:extLst>
              <a:ext uri="{FF2B5EF4-FFF2-40B4-BE49-F238E27FC236}">
                <a16:creationId xmlns:a16="http://schemas.microsoft.com/office/drawing/2014/main" id="{3805F68E-73F6-E045-BD39-4348D817A27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19481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2</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056"/>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a:t>
            </a:r>
            <a:r>
              <a:rPr lang="en-US" dirty="0" err="1"/>
              <a:t>Buscas</a:t>
            </a:r>
            <a:r>
              <a:rPr lang="en-US" dirty="0"/>
              <a:t> </a:t>
            </a:r>
            <a:r>
              <a:rPr lang="en-US" dirty="0" err="1"/>
              <a:t>cobertura</a:t>
            </a:r>
            <a:r>
              <a:rPr lang="en-US" dirty="0"/>
              <a:t> de </a:t>
            </a:r>
            <a:r>
              <a:rPr lang="en-US" dirty="0" err="1"/>
              <a:t>salud</a:t>
            </a:r>
            <a:r>
              <a:rPr lang="en-US" dirty="0"/>
              <a:t> </a:t>
            </a:r>
            <a:r>
              <a:rPr lang="en-US" dirty="0" err="1"/>
              <a:t>económica</a:t>
            </a:r>
            <a:r>
              <a:rPr lang="en-US" dirty="0"/>
              <a:t>? Consulta </a:t>
            </a:r>
            <a:r>
              <a:rPr lang="en-US" dirty="0" err="1"/>
              <a:t>los</a:t>
            </a:r>
            <a:r>
              <a:rPr lang="en-US" dirty="0"/>
              <a:t> planes </a:t>
            </a:r>
            <a:r>
              <a:rPr lang="en-US" dirty="0" err="1"/>
              <a:t>Individuales</a:t>
            </a:r>
            <a:r>
              <a:rPr lang="en-US" dirty="0"/>
              <a:t> y </a:t>
            </a:r>
            <a:r>
              <a:rPr lang="en-US" dirty="0" err="1"/>
              <a:t>Familiares</a:t>
            </a:r>
            <a:r>
              <a:rPr lang="en-US" dirty="0"/>
              <a:t> ACA de UnitedHealthcare. [Planes </a:t>
            </a:r>
            <a:r>
              <a:rPr lang="en-US" dirty="0" err="1"/>
              <a:t>ahora</a:t>
            </a:r>
            <a:r>
              <a:rPr lang="en-US" dirty="0"/>
              <a:t> </a:t>
            </a:r>
            <a:r>
              <a:rPr lang="en-US" dirty="0" err="1"/>
              <a:t>disponibles</a:t>
            </a:r>
            <a:r>
              <a:rPr lang="en-US" dirty="0"/>
              <a:t> </a:t>
            </a:r>
            <a:r>
              <a:rPr lang="en-US" dirty="0" err="1"/>
              <a:t>en</a:t>
            </a:r>
            <a:r>
              <a:rPr lang="en-US" dirty="0"/>
              <a:t> [state]].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985706"/>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Más </a:t>
            </a:r>
            <a:r>
              <a:rPr lang="en-US" sz="2100" b="1" dirty="0" err="1">
                <a:solidFill>
                  <a:srgbClr val="002677"/>
                </a:solidFill>
                <a:effectLst/>
                <a:latin typeface="Helvetica" pitchFamily="2" charset="0"/>
              </a:rPr>
              <a:t>opciones</a:t>
            </a:r>
            <a:r>
              <a:rPr lang="en-US" sz="2100" b="1" dirty="0">
                <a:solidFill>
                  <a:srgbClr val="002677"/>
                </a:solidFill>
                <a:effectLst/>
                <a:latin typeface="Helvetica" pitchFamily="2" charset="0"/>
              </a:rPr>
              <a:t> de planes ACA </a:t>
            </a:r>
            <a:r>
              <a:rPr lang="en-US" sz="2100" b="1" dirty="0" err="1">
                <a:solidFill>
                  <a:srgbClr val="002677"/>
                </a:solidFill>
                <a:effectLst/>
                <a:latin typeface="Helvetica" pitchFamily="2" charset="0"/>
              </a:rPr>
              <a:t>económicos</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8B75B94-9748-FDD7-49D4-ADE5AE88F629}"/>
              </a:ext>
            </a:extLst>
          </p:cNvPr>
          <p:cNvPicPr>
            <a:picLocks noChangeAspect="1"/>
          </p:cNvPicPr>
          <p:nvPr/>
        </p:nvPicPr>
        <p:blipFill>
          <a:blip r:embed="rId4"/>
          <a:stretch>
            <a:fillRect/>
          </a:stretch>
        </p:blipFill>
        <p:spPr>
          <a:xfrm>
            <a:off x="4249596" y="2023803"/>
            <a:ext cx="3121233" cy="3121233"/>
          </a:xfrm>
          <a:prstGeom prst="rect">
            <a:avLst/>
          </a:prstGeom>
        </p:spPr>
      </p:pic>
    </p:spTree>
    <p:extLst>
      <p:ext uri="{BB962C8B-B14F-4D97-AF65-F5344CB8AC3E}">
        <p14:creationId xmlns:p14="http://schemas.microsoft.com/office/powerpoint/2010/main" val="1404856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3</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Con un plan Individual y Familiar de </a:t>
            </a:r>
            <a:r>
              <a:rPr lang="en-US" dirty="0" err="1"/>
              <a:t>salud</a:t>
            </a:r>
            <a:r>
              <a:rPr lang="en-US" dirty="0"/>
              <a:t> ACA de UnitedHealthcare </a:t>
            </a:r>
            <a:r>
              <a:rPr lang="en-US" dirty="0" err="1"/>
              <a:t>obtienes</a:t>
            </a:r>
            <a:r>
              <a:rPr lang="en-US" dirty="0"/>
              <a:t> </a:t>
            </a:r>
            <a:r>
              <a:rPr lang="en-US" dirty="0" err="1"/>
              <a:t>cobertura</a:t>
            </a:r>
            <a:r>
              <a:rPr lang="en-US" dirty="0"/>
              <a:t> de </a:t>
            </a:r>
            <a:r>
              <a:rPr lang="en-US" dirty="0" err="1"/>
              <a:t>salud</a:t>
            </a:r>
            <a:r>
              <a:rPr lang="en-US" dirty="0"/>
              <a:t> de bajo </a:t>
            </a:r>
            <a:r>
              <a:rPr lang="en-US" dirty="0" err="1"/>
              <a:t>costo</a:t>
            </a:r>
            <a:r>
              <a:rPr lang="en-US" dirty="0"/>
              <a:t>.</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err="1">
                <a:solidFill>
                  <a:srgbClr val="002677"/>
                </a:solidFill>
                <a:effectLst/>
                <a:latin typeface="Helvetica" pitchFamily="2" charset="0"/>
              </a:rPr>
              <a:t>Cobertura</a:t>
            </a:r>
            <a:r>
              <a:rPr lang="en-US" sz="2100" b="1" dirty="0">
                <a:solidFill>
                  <a:srgbClr val="002677"/>
                </a:solidFill>
                <a:effectLst/>
                <a:latin typeface="Helvetica" pitchFamily="2" charset="0"/>
              </a:rPr>
              <a:t> de </a:t>
            </a:r>
            <a:r>
              <a:rPr lang="en-US" sz="2100" b="1" dirty="0" err="1">
                <a:solidFill>
                  <a:srgbClr val="002677"/>
                </a:solidFill>
                <a:effectLst/>
                <a:latin typeface="Helvetica" pitchFamily="2" charset="0"/>
              </a:rPr>
              <a:t>salud</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por</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menos</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holding a child&#10;&#10;Description automatically generated">
            <a:extLst>
              <a:ext uri="{FF2B5EF4-FFF2-40B4-BE49-F238E27FC236}">
                <a16:creationId xmlns:a16="http://schemas.microsoft.com/office/drawing/2014/main" id="{6D086E6D-EE89-971D-AC8E-89C575F00E42}"/>
              </a:ext>
            </a:extLst>
          </p:cNvPr>
          <p:cNvPicPr>
            <a:picLocks noChangeAspect="1"/>
          </p:cNvPicPr>
          <p:nvPr/>
        </p:nvPicPr>
        <p:blipFill>
          <a:blip r:embed="rId4"/>
          <a:stretch>
            <a:fillRect/>
          </a:stretch>
        </p:blipFill>
        <p:spPr>
          <a:xfrm>
            <a:off x="4297075" y="1906291"/>
            <a:ext cx="3190810" cy="3190810"/>
          </a:xfrm>
          <a:prstGeom prst="rect">
            <a:avLst/>
          </a:prstGeom>
        </p:spPr>
      </p:pic>
    </p:spTree>
    <p:extLst>
      <p:ext uri="{BB962C8B-B14F-4D97-AF65-F5344CB8AC3E}">
        <p14:creationId xmlns:p14="http://schemas.microsoft.com/office/powerpoint/2010/main" val="360865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Affordability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4</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err="1"/>
              <a:t>Paga</a:t>
            </a:r>
            <a:r>
              <a:rPr lang="en-US" dirty="0"/>
              <a:t> </a:t>
            </a:r>
            <a:r>
              <a:rPr lang="en-US" dirty="0" err="1"/>
              <a:t>menos</a:t>
            </a:r>
            <a:r>
              <a:rPr lang="en-US" dirty="0"/>
              <a:t> </a:t>
            </a:r>
            <a:r>
              <a:rPr lang="en-US" dirty="0" err="1"/>
              <a:t>por</a:t>
            </a:r>
            <a:r>
              <a:rPr lang="en-US" dirty="0"/>
              <a:t> </a:t>
            </a:r>
            <a:r>
              <a:rPr lang="en-US" dirty="0" err="1"/>
              <a:t>tus</a:t>
            </a:r>
            <a:r>
              <a:rPr lang="en-US" dirty="0"/>
              <a:t> </a:t>
            </a:r>
            <a:r>
              <a:rPr lang="en-US" dirty="0" err="1"/>
              <a:t>recetas</a:t>
            </a:r>
            <a:r>
              <a:rPr lang="en-US" dirty="0"/>
              <a:t> </a:t>
            </a:r>
            <a:r>
              <a:rPr lang="en-US" dirty="0" err="1"/>
              <a:t>médicas</a:t>
            </a:r>
            <a:r>
              <a:rPr lang="en-US" dirty="0"/>
              <a:t>. </a:t>
            </a:r>
            <a:r>
              <a:rPr lang="en-US" dirty="0" err="1"/>
              <a:t>Obtén</a:t>
            </a:r>
            <a:r>
              <a:rPr lang="en-US" dirty="0"/>
              <a:t> un plan Individual y Familiar de </a:t>
            </a:r>
            <a:r>
              <a:rPr lang="en-US" dirty="0" err="1"/>
              <a:t>salud</a:t>
            </a:r>
            <a:r>
              <a:rPr lang="en-US" dirty="0"/>
              <a:t> ACA de UnitedHealthcare </a:t>
            </a:r>
            <a:r>
              <a:rPr lang="en-US" dirty="0" err="1"/>
              <a:t>en</a:t>
            </a:r>
            <a:r>
              <a:rPr lang="en-US" dirty="0"/>
              <a:t> [state].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err="1">
                <a:solidFill>
                  <a:srgbClr val="002677"/>
                </a:solidFill>
                <a:effectLst/>
                <a:latin typeface="Helvetica" pitchFamily="2" charset="0"/>
              </a:rPr>
              <a:t>Medicamentos</a:t>
            </a:r>
            <a:r>
              <a:rPr lang="en-US" sz="2100" b="1" dirty="0">
                <a:solidFill>
                  <a:srgbClr val="002677"/>
                </a:solidFill>
                <a:effectLst/>
                <a:latin typeface="Helvetica" pitchFamily="2" charset="0"/>
              </a:rPr>
              <a:t> con </a:t>
            </a:r>
            <a:r>
              <a:rPr lang="en-US" sz="2100" b="1" dirty="0" err="1">
                <a:solidFill>
                  <a:srgbClr val="002677"/>
                </a:solidFill>
                <a:effectLst/>
                <a:latin typeface="Helvetica" pitchFamily="2" charset="0"/>
              </a:rPr>
              <a:t>receta</a:t>
            </a:r>
            <a:r>
              <a:rPr lang="en-US" sz="2100" b="1" dirty="0">
                <a:solidFill>
                  <a:srgbClr val="002677"/>
                </a:solidFill>
                <a:effectLst/>
                <a:latin typeface="Helvetica" pitchFamily="2" charset="0"/>
              </a:rPr>
              <a:t> de bajo </a:t>
            </a:r>
            <a:r>
              <a:rPr lang="en-US" sz="2100" b="1" dirty="0" err="1">
                <a:solidFill>
                  <a:srgbClr val="002677"/>
                </a:solidFill>
                <a:effectLst/>
                <a:latin typeface="Helvetica" pitchFamily="2" charset="0"/>
              </a:rPr>
              <a:t>costo</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Two women posing for a picture&#10;&#10;Description automatically generated">
            <a:extLst>
              <a:ext uri="{FF2B5EF4-FFF2-40B4-BE49-F238E27FC236}">
                <a16:creationId xmlns:a16="http://schemas.microsoft.com/office/drawing/2014/main" id="{0D0CA892-17C3-DDD4-1B40-F34941E98619}"/>
              </a:ext>
            </a:extLst>
          </p:cNvPr>
          <p:cNvPicPr>
            <a:picLocks noChangeAspect="1"/>
          </p:cNvPicPr>
          <p:nvPr/>
        </p:nvPicPr>
        <p:blipFill>
          <a:blip r:embed="rId4"/>
          <a:stretch>
            <a:fillRect/>
          </a:stretch>
        </p:blipFill>
        <p:spPr>
          <a:xfrm>
            <a:off x="4289466" y="1933362"/>
            <a:ext cx="3244933" cy="3244933"/>
          </a:xfrm>
          <a:prstGeom prst="rect">
            <a:avLst/>
          </a:prstGeom>
        </p:spPr>
      </p:pic>
    </p:spTree>
    <p:extLst>
      <p:ext uri="{BB962C8B-B14F-4D97-AF65-F5344CB8AC3E}">
        <p14:creationId xmlns:p14="http://schemas.microsoft.com/office/powerpoint/2010/main" val="172709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Reviews/Ranked/Affordability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5</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9 de 10 </a:t>
            </a:r>
            <a:r>
              <a:rPr lang="en-US" dirty="0" err="1"/>
              <a:t>miembros</a:t>
            </a:r>
            <a:r>
              <a:rPr lang="en-US" dirty="0"/>
              <a:t> de planes </a:t>
            </a:r>
            <a:r>
              <a:rPr lang="en-US" dirty="0" err="1"/>
              <a:t>Individuales</a:t>
            </a:r>
            <a:r>
              <a:rPr lang="en-US" dirty="0"/>
              <a:t> y </a:t>
            </a:r>
            <a:r>
              <a:rPr lang="en-US" dirty="0" err="1"/>
              <a:t>Familiares</a:t>
            </a:r>
            <a:r>
              <a:rPr lang="en-US" dirty="0"/>
              <a:t> ACA de UnitedHealthcare </a:t>
            </a:r>
            <a:r>
              <a:rPr lang="en-US" dirty="0" err="1"/>
              <a:t>calificaron</a:t>
            </a:r>
            <a:r>
              <a:rPr lang="en-US" dirty="0"/>
              <a:t> para un </a:t>
            </a:r>
            <a:r>
              <a:rPr lang="en-US" dirty="0" err="1"/>
              <a:t>subsidio</a:t>
            </a:r>
            <a:r>
              <a:rPr lang="en-US" dirty="0"/>
              <a:t> de </a:t>
            </a:r>
            <a:r>
              <a:rPr lang="en-US" dirty="0" err="1"/>
              <a:t>salud</a:t>
            </a:r>
            <a:r>
              <a:rPr lang="en-US" dirty="0"/>
              <a:t> </a:t>
            </a:r>
            <a:r>
              <a:rPr lang="en-US" dirty="0" err="1"/>
              <a:t>en</a:t>
            </a:r>
            <a:r>
              <a:rPr lang="en-US" dirty="0"/>
              <a:t> 2024.</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985706"/>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a:t>
            </a:r>
            <a:r>
              <a:rPr lang="en-US" sz="2100" b="1" dirty="0" err="1">
                <a:solidFill>
                  <a:srgbClr val="002677"/>
                </a:solidFill>
                <a:effectLst/>
                <a:latin typeface="Helvetica" pitchFamily="2" charset="0"/>
              </a:rPr>
              <a:t>Quieres</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pagar</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menos</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por</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tu</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cobertura</a:t>
            </a:r>
            <a:r>
              <a:rPr lang="en-US" sz="2100" b="1" dirty="0">
                <a:solidFill>
                  <a:srgbClr val="002677"/>
                </a:solidFill>
                <a:effectLst/>
                <a:latin typeface="Helvetica" pitchFamily="2" charset="0"/>
              </a:rPr>
              <a:t> de </a:t>
            </a:r>
            <a:r>
              <a:rPr lang="en-US" sz="2100" b="1" dirty="0" err="1">
                <a:solidFill>
                  <a:srgbClr val="002677"/>
                </a:solidFill>
                <a:effectLst/>
                <a:latin typeface="Helvetica" pitchFamily="2" charset="0"/>
              </a:rPr>
              <a:t>salud</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in a brown coat&#10;&#10;Description automatically generated">
            <a:extLst>
              <a:ext uri="{FF2B5EF4-FFF2-40B4-BE49-F238E27FC236}">
                <a16:creationId xmlns:a16="http://schemas.microsoft.com/office/drawing/2014/main" id="{B1020F49-E02E-C05C-49C8-8724C54E2B18}"/>
              </a:ext>
            </a:extLst>
          </p:cNvPr>
          <p:cNvPicPr>
            <a:picLocks noChangeAspect="1"/>
          </p:cNvPicPr>
          <p:nvPr/>
        </p:nvPicPr>
        <p:blipFill>
          <a:blip r:embed="rId4"/>
          <a:stretch>
            <a:fillRect/>
          </a:stretch>
        </p:blipFill>
        <p:spPr>
          <a:xfrm>
            <a:off x="4273813" y="1941529"/>
            <a:ext cx="3285781" cy="3285781"/>
          </a:xfrm>
          <a:prstGeom prst="rect">
            <a:avLst/>
          </a:prstGeom>
        </p:spPr>
      </p:pic>
    </p:spTree>
    <p:extLst>
      <p:ext uri="{BB962C8B-B14F-4D97-AF65-F5344CB8AC3E}">
        <p14:creationId xmlns:p14="http://schemas.microsoft.com/office/powerpoint/2010/main" val="24602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Personalized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6</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Los planes </a:t>
            </a:r>
            <a:r>
              <a:rPr lang="en-US" dirty="0" err="1"/>
              <a:t>Individuales</a:t>
            </a:r>
            <a:r>
              <a:rPr lang="en-US" dirty="0"/>
              <a:t> y </a:t>
            </a:r>
            <a:r>
              <a:rPr lang="en-US" dirty="0" err="1"/>
              <a:t>Familiares</a:t>
            </a:r>
            <a:r>
              <a:rPr lang="en-US" dirty="0"/>
              <a:t> ACA de UnitedHealthcare </a:t>
            </a:r>
            <a:r>
              <a:rPr lang="en-US" dirty="0" err="1"/>
              <a:t>tienen</a:t>
            </a:r>
            <a:r>
              <a:rPr lang="en-US" dirty="0"/>
              <a:t> </a:t>
            </a:r>
            <a:r>
              <a:rPr lang="en-US" dirty="0" err="1"/>
              <a:t>más</a:t>
            </a:r>
            <a:r>
              <a:rPr lang="en-US" dirty="0"/>
              <a:t> de 50 mil </a:t>
            </a:r>
            <a:r>
              <a:rPr lang="en-US" dirty="0" err="1"/>
              <a:t>profesionales</a:t>
            </a:r>
            <a:r>
              <a:rPr lang="en-US" dirty="0"/>
              <a:t> </a:t>
            </a:r>
            <a:r>
              <a:rPr lang="en-US" dirty="0" err="1"/>
              <a:t>en</a:t>
            </a:r>
            <a:r>
              <a:rPr lang="en-US" dirty="0"/>
              <a:t> red que </a:t>
            </a:r>
            <a:r>
              <a:rPr lang="en-US" dirty="0" err="1"/>
              <a:t>hablan</a:t>
            </a:r>
            <a:r>
              <a:rPr lang="en-US" dirty="0"/>
              <a:t> </a:t>
            </a:r>
            <a:r>
              <a:rPr lang="en-US" dirty="0" err="1"/>
              <a:t>español</a:t>
            </a:r>
            <a:r>
              <a:rPr lang="en-US" dirty="0"/>
              <a:t>.</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err="1">
                <a:solidFill>
                  <a:srgbClr val="002677"/>
                </a:solidFill>
                <a:effectLst/>
                <a:latin typeface="Helvetica" pitchFamily="2" charset="0"/>
              </a:rPr>
              <a:t>Encuentra</a:t>
            </a:r>
            <a:r>
              <a:rPr lang="en-US" sz="2100" b="1" dirty="0">
                <a:solidFill>
                  <a:srgbClr val="002677"/>
                </a:solidFill>
                <a:effectLst/>
                <a:latin typeface="Helvetica" pitchFamily="2" charset="0"/>
              </a:rPr>
              <a:t> un </a:t>
            </a:r>
            <a:r>
              <a:rPr lang="en-US" sz="2100" b="1" dirty="0" err="1">
                <a:solidFill>
                  <a:srgbClr val="002677"/>
                </a:solidFill>
                <a:effectLst/>
                <a:latin typeface="Helvetica" pitchFamily="2" charset="0"/>
              </a:rPr>
              <a:t>médico</a:t>
            </a:r>
            <a:r>
              <a:rPr lang="en-US" sz="2100" b="1" dirty="0">
                <a:solidFill>
                  <a:srgbClr val="002677"/>
                </a:solidFill>
                <a:effectLst/>
                <a:latin typeface="Helvetica" pitchFamily="2" charset="0"/>
              </a:rPr>
              <a:t> que </a:t>
            </a:r>
            <a:r>
              <a:rPr lang="en-US" sz="2100" b="1" dirty="0" err="1">
                <a:solidFill>
                  <a:srgbClr val="002677"/>
                </a:solidFill>
                <a:effectLst/>
                <a:latin typeface="Helvetica" pitchFamily="2" charset="0"/>
              </a:rPr>
              <a:t>habla</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tu</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idioma</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wearing a tie and a stethoscope&#10;&#10;Description automatically generated">
            <a:extLst>
              <a:ext uri="{FF2B5EF4-FFF2-40B4-BE49-F238E27FC236}">
                <a16:creationId xmlns:a16="http://schemas.microsoft.com/office/drawing/2014/main" id="{84EDC36E-528D-A440-45E4-0B4B0D422CD9}"/>
              </a:ext>
            </a:extLst>
          </p:cNvPr>
          <p:cNvPicPr>
            <a:picLocks noChangeAspect="1"/>
          </p:cNvPicPr>
          <p:nvPr/>
        </p:nvPicPr>
        <p:blipFill>
          <a:blip r:embed="rId4"/>
          <a:stretch>
            <a:fillRect/>
          </a:stretch>
        </p:blipFill>
        <p:spPr>
          <a:xfrm>
            <a:off x="4303192" y="1906292"/>
            <a:ext cx="3227024" cy="3227024"/>
          </a:xfrm>
          <a:prstGeom prst="rect">
            <a:avLst/>
          </a:prstGeom>
        </p:spPr>
      </p:pic>
    </p:spTree>
    <p:extLst>
      <p:ext uri="{BB962C8B-B14F-4D97-AF65-F5344CB8AC3E}">
        <p14:creationId xmlns:p14="http://schemas.microsoft.com/office/powerpoint/2010/main" val="411209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Quality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7</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616101"/>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err="1"/>
              <a:t>Obtén</a:t>
            </a:r>
            <a:r>
              <a:rPr lang="en-US" dirty="0"/>
              <a:t> </a:t>
            </a:r>
            <a:r>
              <a:rPr lang="en-US" dirty="0" err="1"/>
              <a:t>cobertura</a:t>
            </a:r>
            <a:r>
              <a:rPr lang="en-US" dirty="0"/>
              <a:t> de </a:t>
            </a:r>
            <a:r>
              <a:rPr lang="en-US" dirty="0" err="1"/>
              <a:t>salud</a:t>
            </a:r>
            <a:r>
              <a:rPr lang="en-US" dirty="0"/>
              <a:t> </a:t>
            </a:r>
            <a:r>
              <a:rPr lang="en-US" dirty="0" err="1"/>
              <a:t>en</a:t>
            </a:r>
            <a:r>
              <a:rPr lang="en-US" dirty="0"/>
              <a:t> la que </a:t>
            </a:r>
            <a:r>
              <a:rPr lang="en-US" dirty="0" err="1"/>
              <a:t>puedes</a:t>
            </a:r>
            <a:r>
              <a:rPr lang="en-US" dirty="0"/>
              <a:t> </a:t>
            </a:r>
            <a:r>
              <a:rPr lang="en-US" dirty="0" err="1"/>
              <a:t>confiar</a:t>
            </a:r>
            <a:r>
              <a:rPr lang="en-US" dirty="0"/>
              <a:t> con un plan Individual y Familiar de </a:t>
            </a:r>
            <a:r>
              <a:rPr lang="en-US" dirty="0" err="1"/>
              <a:t>salud</a:t>
            </a:r>
            <a:r>
              <a:rPr lang="en-US" dirty="0"/>
              <a:t> ACA de UnitedHealthcare.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662541"/>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a:solidFill>
                  <a:srgbClr val="002677"/>
                </a:solidFill>
                <a:effectLst/>
                <a:latin typeface="Helvetica" pitchFamily="2" charset="0"/>
              </a:rPr>
              <a:t>El </a:t>
            </a:r>
            <a:r>
              <a:rPr lang="en-US" sz="2100" b="1" dirty="0" err="1">
                <a:solidFill>
                  <a:srgbClr val="002677"/>
                </a:solidFill>
                <a:effectLst/>
                <a:latin typeface="Helvetica" pitchFamily="2" charset="0"/>
              </a:rPr>
              <a:t>mejor</a:t>
            </a:r>
            <a:r>
              <a:rPr lang="en-US" sz="2100" b="1" dirty="0">
                <a:solidFill>
                  <a:srgbClr val="002677"/>
                </a:solidFill>
                <a:effectLst/>
                <a:latin typeface="Helvetica" pitchFamily="2" charset="0"/>
              </a:rPr>
              <a:t> plan para </a:t>
            </a:r>
            <a:br>
              <a:rPr lang="en-US" sz="2100" b="1" dirty="0">
                <a:solidFill>
                  <a:srgbClr val="002677"/>
                </a:solidFill>
                <a:effectLst/>
                <a:latin typeface="Helvetica" pitchFamily="2" charset="0"/>
              </a:rPr>
            </a:br>
            <a:r>
              <a:rPr lang="en-US" sz="2100" b="1" dirty="0" err="1">
                <a:solidFill>
                  <a:srgbClr val="002677"/>
                </a:solidFill>
                <a:effectLst/>
                <a:latin typeface="Helvetica" pitchFamily="2" charset="0"/>
              </a:rPr>
              <a:t>tu</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familia</a:t>
            </a:r>
            <a:endParaRPr lang="en-US" sz="2100" b="1" dirty="0">
              <a:solidFill>
                <a:srgbClr val="002677"/>
              </a:solidFill>
              <a:effectLst/>
              <a:latin typeface="Helvetica" pitchFamily="2" charset="0"/>
            </a:endParaRP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and a child posing for a picture&#10;&#10;Description automatically generated">
            <a:extLst>
              <a:ext uri="{FF2B5EF4-FFF2-40B4-BE49-F238E27FC236}">
                <a16:creationId xmlns:a16="http://schemas.microsoft.com/office/drawing/2014/main" id="{C53049FF-FFA3-DA57-A1E7-1BDCCD1A1222}"/>
              </a:ext>
            </a:extLst>
          </p:cNvPr>
          <p:cNvPicPr>
            <a:picLocks noChangeAspect="1"/>
          </p:cNvPicPr>
          <p:nvPr/>
        </p:nvPicPr>
        <p:blipFill>
          <a:blip r:embed="rId4"/>
          <a:stretch>
            <a:fillRect/>
          </a:stretch>
        </p:blipFill>
        <p:spPr>
          <a:xfrm>
            <a:off x="4297075" y="1991761"/>
            <a:ext cx="3100605" cy="3100605"/>
          </a:xfrm>
          <a:prstGeom prst="rect">
            <a:avLst/>
          </a:prstGeom>
        </p:spPr>
      </p:pic>
    </p:spTree>
    <p:extLst>
      <p:ext uri="{BB962C8B-B14F-4D97-AF65-F5344CB8AC3E}">
        <p14:creationId xmlns:p14="http://schemas.microsoft.com/office/powerpoint/2010/main" val="347848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Reviews/Ranked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8</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2893100"/>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a:t>Los planes </a:t>
            </a:r>
            <a:r>
              <a:rPr lang="en-US" dirty="0" err="1"/>
              <a:t>Individuales</a:t>
            </a:r>
            <a:r>
              <a:rPr lang="en-US" dirty="0"/>
              <a:t> y </a:t>
            </a:r>
            <a:r>
              <a:rPr lang="en-US" dirty="0" err="1"/>
              <a:t>Familiares</a:t>
            </a:r>
            <a:r>
              <a:rPr lang="en-US" dirty="0"/>
              <a:t> ACA de UnitedHealthcare se </a:t>
            </a:r>
            <a:r>
              <a:rPr lang="en-US" dirty="0" err="1"/>
              <a:t>consideran</a:t>
            </a:r>
            <a:r>
              <a:rPr lang="en-US" dirty="0"/>
              <a:t> de </a:t>
            </a:r>
            <a:r>
              <a:rPr lang="en-US" dirty="0" err="1"/>
              <a:t>los</a:t>
            </a:r>
            <a:r>
              <a:rPr lang="en-US" dirty="0"/>
              <a:t> </a:t>
            </a:r>
            <a:r>
              <a:rPr lang="en-US" dirty="0" err="1"/>
              <a:t>mejores</a:t>
            </a:r>
            <a:r>
              <a:rPr lang="en-US" dirty="0"/>
              <a:t> </a:t>
            </a:r>
            <a:r>
              <a:rPr lang="en-US" dirty="0" err="1"/>
              <a:t>en</a:t>
            </a:r>
            <a:r>
              <a:rPr lang="en-US" dirty="0"/>
              <a:t> </a:t>
            </a:r>
            <a:r>
              <a:rPr lang="en-US" dirty="0" err="1"/>
              <a:t>satisfacción</a:t>
            </a:r>
            <a:r>
              <a:rPr lang="en-US" dirty="0"/>
              <a:t> al </a:t>
            </a:r>
            <a:r>
              <a:rPr lang="en-US" dirty="0" err="1"/>
              <a:t>cliente</a:t>
            </a:r>
            <a:r>
              <a:rPr lang="en-US" dirty="0"/>
              <a:t> </a:t>
            </a:r>
            <a:r>
              <a:rPr lang="en-US" dirty="0" err="1"/>
              <a:t>en</a:t>
            </a:r>
            <a:r>
              <a:rPr lang="en-US" dirty="0"/>
              <a:t> 2024. </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178340" cy="4031873"/>
          </a:xfrm>
          <a:prstGeom prst="rect">
            <a:avLst/>
          </a:prstGeom>
          <a:noFill/>
        </p:spPr>
        <p:txBody>
          <a:bodyPr wrap="square" rtlCol="0">
            <a:spAutoFit/>
          </a:bodyPr>
          <a:lstStyle/>
          <a:p>
            <a:pPr>
              <a:spcAft>
                <a:spcPts val="600"/>
              </a:spcAft>
            </a:pPr>
            <a:r>
              <a:rPr lang="en-US" dirty="0"/>
              <a:t>Download this image with </a:t>
            </a:r>
            <a:br>
              <a:rPr lang="en-US" dirty="0"/>
            </a:br>
            <a:r>
              <a:rPr lang="en-US" dirty="0"/>
              <a:t>the headline: </a:t>
            </a:r>
            <a:endParaRPr lang="en-US" dirty="0">
              <a:solidFill>
                <a:srgbClr val="000000"/>
              </a:solidFill>
              <a:effectLst/>
              <a:latin typeface="Helvetica" pitchFamily="2" charset="0"/>
            </a:endParaRPr>
          </a:p>
          <a:p>
            <a:pPr>
              <a:spcAft>
                <a:spcPts val="600"/>
              </a:spcAft>
            </a:pPr>
            <a:r>
              <a:rPr lang="en-US" sz="2100" b="1" dirty="0" err="1">
                <a:solidFill>
                  <a:srgbClr val="002677"/>
                </a:solidFill>
                <a:effectLst/>
                <a:latin typeface="Helvetica" pitchFamily="2" charset="0"/>
              </a:rPr>
              <a:t>Descubre</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por</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qué</a:t>
            </a:r>
            <a:r>
              <a:rPr lang="en-US" sz="2100" b="1" dirty="0">
                <a:solidFill>
                  <a:srgbClr val="002677"/>
                </a:solidFill>
                <a:effectLst/>
                <a:latin typeface="Helvetica" pitchFamily="2" charset="0"/>
              </a:rPr>
              <a:t> a </a:t>
            </a:r>
            <a:r>
              <a:rPr lang="en-US" sz="2100" b="1" dirty="0" err="1">
                <a:solidFill>
                  <a:srgbClr val="002677"/>
                </a:solidFill>
                <a:effectLst/>
                <a:latin typeface="Helvetica" pitchFamily="2" charset="0"/>
              </a:rPr>
              <a:t>los</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miembros</a:t>
            </a:r>
            <a:r>
              <a:rPr lang="en-US" sz="2100" b="1" dirty="0">
                <a:solidFill>
                  <a:srgbClr val="002677"/>
                </a:solidFill>
                <a:effectLst/>
                <a:latin typeface="Helvetica" pitchFamily="2" charset="0"/>
              </a:rPr>
              <a:t> les </a:t>
            </a:r>
            <a:r>
              <a:rPr lang="en-US" sz="2100" b="1" dirty="0" err="1">
                <a:solidFill>
                  <a:srgbClr val="002677"/>
                </a:solidFill>
                <a:effectLst/>
                <a:latin typeface="Helvetica" pitchFamily="2" charset="0"/>
              </a:rPr>
              <a:t>encantan</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los</a:t>
            </a:r>
            <a:r>
              <a:rPr lang="en-US" sz="2100" b="1" dirty="0">
                <a:solidFill>
                  <a:srgbClr val="002677"/>
                </a:solidFill>
                <a:effectLst/>
                <a:latin typeface="Helvetica" pitchFamily="2" charset="0"/>
              </a:rPr>
              <a:t> planes ACA de UnitedHealthcare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standing in front of a sign&#10;&#10;Description automatically generated">
            <a:extLst>
              <a:ext uri="{FF2B5EF4-FFF2-40B4-BE49-F238E27FC236}">
                <a16:creationId xmlns:a16="http://schemas.microsoft.com/office/drawing/2014/main" id="{45E6FF1A-9C08-1A72-7494-B8836884DEAD}"/>
              </a:ext>
            </a:extLst>
          </p:cNvPr>
          <p:cNvPicPr>
            <a:picLocks noChangeAspect="1"/>
          </p:cNvPicPr>
          <p:nvPr/>
        </p:nvPicPr>
        <p:blipFill>
          <a:blip r:embed="rId4"/>
          <a:stretch>
            <a:fillRect/>
          </a:stretch>
        </p:blipFill>
        <p:spPr>
          <a:xfrm>
            <a:off x="4305195" y="1958348"/>
            <a:ext cx="3070344" cy="3070344"/>
          </a:xfrm>
          <a:prstGeom prst="rect">
            <a:avLst/>
          </a:prstGeom>
        </p:spPr>
      </p:pic>
    </p:spTree>
    <p:extLst>
      <p:ext uri="{BB962C8B-B14F-4D97-AF65-F5344CB8AC3E}">
        <p14:creationId xmlns:p14="http://schemas.microsoft.com/office/powerpoint/2010/main" val="1440585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
        <p:cNvGrpSpPr/>
        <p:nvPr/>
      </p:nvGrpSpPr>
      <p:grpSpPr>
        <a:xfrm>
          <a:off x="0" y="0"/>
          <a:ext cx="0" cy="0"/>
          <a:chOff x="0" y="0"/>
          <a:chExt cx="0" cy="0"/>
        </a:xfrm>
      </p:grpSpPr>
      <p:sp>
        <p:nvSpPr>
          <p:cNvPr id="8" name="Title 7">
            <a:extLst>
              <a:ext uri="{FF2B5EF4-FFF2-40B4-BE49-F238E27FC236}">
                <a16:creationId xmlns:a16="http://schemas.microsoft.com/office/drawing/2014/main" id="{7E2310BA-4515-5342-92FA-1129C1FE2CE1}"/>
              </a:ext>
            </a:extLst>
          </p:cNvPr>
          <p:cNvSpPr>
            <a:spLocks noGrp="1"/>
          </p:cNvSpPr>
          <p:nvPr>
            <p:ph type="title"/>
          </p:nvPr>
        </p:nvSpPr>
        <p:spPr>
          <a:xfrm>
            <a:off x="517234" y="469286"/>
            <a:ext cx="11096132" cy="732508"/>
          </a:xfrm>
        </p:spPr>
        <p:txBody>
          <a:bodyPr/>
          <a:lstStyle/>
          <a:p>
            <a:r>
              <a:rPr lang="en-US" dirty="0"/>
              <a:t>Topic: Support (Spanish)</a:t>
            </a:r>
          </a:p>
        </p:txBody>
      </p:sp>
      <p:sp>
        <p:nvSpPr>
          <p:cNvPr id="13" name="Slide Number Placeholder 12">
            <a:extLst>
              <a:ext uri="{FF2B5EF4-FFF2-40B4-BE49-F238E27FC236}">
                <a16:creationId xmlns:a16="http://schemas.microsoft.com/office/drawing/2014/main" id="{940F65AD-3A32-BD42-8C78-2FA3999F2A0E}"/>
              </a:ext>
            </a:extLst>
          </p:cNvPr>
          <p:cNvSpPr>
            <a:spLocks noGrp="1"/>
          </p:cNvSpPr>
          <p:nvPr>
            <p:ph type="sldNum" sz="quarter" idx="12"/>
          </p:nvPr>
        </p:nvSpPr>
        <p:spPr/>
        <p:txBody>
          <a:bodyPr/>
          <a:lstStyle/>
          <a:p>
            <a:fld id="{90F9BDA0-AF0E-4BA8-B742-3B9C92A3E6FE}" type="slidenum">
              <a:rPr lang="en-US" smtClean="0"/>
              <a:pPr/>
              <a:t>9</a:t>
            </a:fld>
            <a:endParaRPr lang="en-US" dirty="0"/>
          </a:p>
        </p:txBody>
      </p:sp>
      <p:pic>
        <p:nvPicPr>
          <p:cNvPr id="9" name="Picture 8">
            <a:extLst>
              <a:ext uri="{FF2B5EF4-FFF2-40B4-BE49-F238E27FC236}">
                <a16:creationId xmlns:a16="http://schemas.microsoft.com/office/drawing/2014/main" id="{9FACEA2B-1D36-539D-6251-DBC35A750B2B}"/>
              </a:ext>
            </a:extLst>
          </p:cNvPr>
          <p:cNvPicPr>
            <a:picLocks noChangeAspect="1"/>
          </p:cNvPicPr>
          <p:nvPr/>
        </p:nvPicPr>
        <p:blipFill>
          <a:blip r:embed="rId3"/>
          <a:srcRect/>
          <a:stretch/>
        </p:blipFill>
        <p:spPr>
          <a:xfrm>
            <a:off x="4170579" y="1201795"/>
            <a:ext cx="3492251" cy="4918782"/>
          </a:xfrm>
          <a:prstGeom prst="rect">
            <a:avLst/>
          </a:prstGeom>
        </p:spPr>
      </p:pic>
      <p:sp>
        <p:nvSpPr>
          <p:cNvPr id="17" name="TextBox 16">
            <a:extLst>
              <a:ext uri="{FF2B5EF4-FFF2-40B4-BE49-F238E27FC236}">
                <a16:creationId xmlns:a16="http://schemas.microsoft.com/office/drawing/2014/main" id="{D1BCD7A4-4F30-B1B1-3B0C-0AF238C810AD}"/>
              </a:ext>
            </a:extLst>
          </p:cNvPr>
          <p:cNvSpPr txBox="1"/>
          <p:nvPr/>
        </p:nvSpPr>
        <p:spPr>
          <a:xfrm>
            <a:off x="8276371" y="1591567"/>
            <a:ext cx="3492251" cy="3724096"/>
          </a:xfrm>
          <a:prstGeom prst="rect">
            <a:avLst/>
          </a:prstGeom>
          <a:noFill/>
        </p:spPr>
        <p:txBody>
          <a:bodyPr wrap="square" rtlCol="0">
            <a:spAutoFit/>
          </a:bodyPr>
          <a:lstStyle/>
          <a:p>
            <a:pPr>
              <a:spcAft>
                <a:spcPts val="600"/>
              </a:spcAft>
            </a:pPr>
            <a:r>
              <a:rPr lang="en-US" b="1" dirty="0"/>
              <a:t>Post copy: </a:t>
            </a:r>
          </a:p>
          <a:p>
            <a:pPr>
              <a:spcAft>
                <a:spcPts val="1200"/>
              </a:spcAft>
            </a:pPr>
            <a:r>
              <a:rPr lang="en-US" dirty="0" err="1"/>
              <a:t>Elegir</a:t>
            </a:r>
            <a:r>
              <a:rPr lang="en-US" dirty="0"/>
              <a:t> </a:t>
            </a:r>
            <a:r>
              <a:rPr lang="en-US" dirty="0" err="1"/>
              <a:t>seguro</a:t>
            </a:r>
            <a:r>
              <a:rPr lang="en-US" dirty="0"/>
              <a:t> de </a:t>
            </a:r>
            <a:r>
              <a:rPr lang="en-US" dirty="0" err="1"/>
              <a:t>salud</a:t>
            </a:r>
            <a:r>
              <a:rPr lang="en-US" dirty="0"/>
              <a:t> </a:t>
            </a:r>
            <a:r>
              <a:rPr lang="en-US" dirty="0" err="1"/>
              <a:t>puede</a:t>
            </a:r>
            <a:r>
              <a:rPr lang="en-US" dirty="0"/>
              <a:t> ser </a:t>
            </a:r>
            <a:r>
              <a:rPr lang="en-US" dirty="0" err="1"/>
              <a:t>confuso</a:t>
            </a:r>
            <a:r>
              <a:rPr lang="en-US" dirty="0"/>
              <a:t>. </a:t>
            </a:r>
            <a:r>
              <a:rPr lang="en-US" dirty="0" err="1"/>
              <a:t>Elige</a:t>
            </a:r>
            <a:r>
              <a:rPr lang="en-US" dirty="0"/>
              <a:t> </a:t>
            </a:r>
            <a:r>
              <a:rPr lang="en-US" dirty="0" err="1"/>
              <a:t>el</a:t>
            </a:r>
            <a:r>
              <a:rPr lang="en-US" dirty="0"/>
              <a:t> plan Individual y Familiar ACA de UnitedHealthcare </a:t>
            </a:r>
            <a:r>
              <a:rPr lang="en-US" dirty="0" err="1"/>
              <a:t>adecuado</a:t>
            </a:r>
            <a:r>
              <a:rPr lang="en-US" dirty="0"/>
              <a:t> con mi </a:t>
            </a:r>
            <a:r>
              <a:rPr lang="en-US" dirty="0" err="1"/>
              <a:t>ayuda</a:t>
            </a:r>
            <a:r>
              <a:rPr lang="en-US" dirty="0"/>
              <a:t>. *Planes </a:t>
            </a:r>
            <a:r>
              <a:rPr lang="en-US" dirty="0" err="1"/>
              <a:t>Individuales</a:t>
            </a:r>
            <a:r>
              <a:rPr lang="en-US" dirty="0"/>
              <a:t> y </a:t>
            </a:r>
            <a:r>
              <a:rPr lang="en-US" dirty="0" err="1"/>
              <a:t>Familiares</a:t>
            </a:r>
            <a:r>
              <a:rPr lang="en-US" dirty="0"/>
              <a:t> de </a:t>
            </a:r>
            <a:r>
              <a:rPr lang="en-US" dirty="0" err="1"/>
              <a:t>salud</a:t>
            </a:r>
            <a:r>
              <a:rPr lang="en-US" dirty="0"/>
              <a:t> ACA de UnitedHealthcare [disclaimer case].</a:t>
            </a:r>
          </a:p>
          <a:p>
            <a:pPr>
              <a:spcAft>
                <a:spcPts val="600"/>
              </a:spcAft>
            </a:pPr>
            <a:r>
              <a:rPr lang="en-US" b="1" dirty="0"/>
              <a:t>CTA options: </a:t>
            </a:r>
          </a:p>
          <a:p>
            <a:pPr marL="342900" indent="-342900">
              <a:buFont typeface="+mj-lt"/>
              <a:buAutoNum type="arabicPeriod"/>
            </a:pPr>
            <a:r>
              <a:rPr lang="en-US" dirty="0"/>
              <a:t>Contact us</a:t>
            </a:r>
          </a:p>
          <a:p>
            <a:pPr marL="342900" indent="-342900">
              <a:buFont typeface="+mj-lt"/>
              <a:buAutoNum type="arabicPeriod"/>
            </a:pPr>
            <a:r>
              <a:rPr lang="en-US" dirty="0"/>
              <a:t>Contact me to learn more</a:t>
            </a:r>
          </a:p>
        </p:txBody>
      </p:sp>
      <p:sp>
        <p:nvSpPr>
          <p:cNvPr id="18" name="TextBox 17">
            <a:extLst>
              <a:ext uri="{FF2B5EF4-FFF2-40B4-BE49-F238E27FC236}">
                <a16:creationId xmlns:a16="http://schemas.microsoft.com/office/drawing/2014/main" id="{16C293D4-6A75-7785-2E36-D7D84A1FEB31}"/>
              </a:ext>
            </a:extLst>
          </p:cNvPr>
          <p:cNvSpPr txBox="1"/>
          <p:nvPr/>
        </p:nvSpPr>
        <p:spPr>
          <a:xfrm>
            <a:off x="521989" y="1591567"/>
            <a:ext cx="3012640" cy="3985706"/>
          </a:xfrm>
          <a:prstGeom prst="rect">
            <a:avLst/>
          </a:prstGeom>
          <a:noFill/>
        </p:spPr>
        <p:txBody>
          <a:bodyPr wrap="square" rtlCol="0">
            <a:spAutoFit/>
          </a:bodyPr>
          <a:lstStyle/>
          <a:p>
            <a:pPr>
              <a:spcAft>
                <a:spcPts val="600"/>
              </a:spcAft>
            </a:pPr>
            <a:r>
              <a:rPr lang="en-US" dirty="0"/>
              <a:t>Download this image with the headline: </a:t>
            </a:r>
            <a:endParaRPr lang="en-US" dirty="0">
              <a:solidFill>
                <a:srgbClr val="000000"/>
              </a:solidFill>
              <a:effectLst/>
              <a:latin typeface="Helvetica" pitchFamily="2" charset="0"/>
            </a:endParaRPr>
          </a:p>
          <a:p>
            <a:pPr>
              <a:spcAft>
                <a:spcPts val="600"/>
              </a:spcAft>
            </a:pPr>
            <a:r>
              <a:rPr lang="en-US" sz="2100" b="1" dirty="0" err="1">
                <a:solidFill>
                  <a:srgbClr val="002677"/>
                </a:solidFill>
                <a:effectLst/>
                <a:latin typeface="Helvetica" pitchFamily="2" charset="0"/>
              </a:rPr>
              <a:t>Recibe</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ayuda</a:t>
            </a:r>
            <a:r>
              <a:rPr lang="en-US" sz="2100" b="1" dirty="0">
                <a:solidFill>
                  <a:srgbClr val="002677"/>
                </a:solidFill>
                <a:effectLst/>
                <a:latin typeface="Helvetica" pitchFamily="2" charset="0"/>
              </a:rPr>
              <a:t> para </a:t>
            </a:r>
            <a:r>
              <a:rPr lang="en-US" sz="2100" b="1" dirty="0" err="1">
                <a:solidFill>
                  <a:srgbClr val="002677"/>
                </a:solidFill>
                <a:effectLst/>
                <a:latin typeface="Helvetica" pitchFamily="2" charset="0"/>
              </a:rPr>
              <a:t>elegir</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tu</a:t>
            </a:r>
            <a:r>
              <a:rPr lang="en-US" sz="2100" b="1" dirty="0">
                <a:solidFill>
                  <a:srgbClr val="002677"/>
                </a:solidFill>
                <a:effectLst/>
                <a:latin typeface="Helvetica" pitchFamily="2" charset="0"/>
              </a:rPr>
              <a:t> </a:t>
            </a:r>
            <a:r>
              <a:rPr lang="en-US" sz="2100" b="1" dirty="0" err="1">
                <a:solidFill>
                  <a:srgbClr val="002677"/>
                </a:solidFill>
                <a:effectLst/>
                <a:latin typeface="Helvetica" pitchFamily="2" charset="0"/>
              </a:rPr>
              <a:t>seguro</a:t>
            </a:r>
            <a:r>
              <a:rPr lang="en-US" sz="2100" b="1" dirty="0">
                <a:solidFill>
                  <a:srgbClr val="002677"/>
                </a:solidFill>
                <a:effectLst/>
                <a:latin typeface="Helvetica" pitchFamily="2" charset="0"/>
              </a:rPr>
              <a:t> de </a:t>
            </a:r>
            <a:r>
              <a:rPr lang="en-US" sz="2100" b="1" dirty="0" err="1">
                <a:solidFill>
                  <a:srgbClr val="002677"/>
                </a:solidFill>
                <a:effectLst/>
                <a:latin typeface="Helvetica" pitchFamily="2" charset="0"/>
              </a:rPr>
              <a:t>salud</a:t>
            </a:r>
            <a:r>
              <a:rPr lang="en-US" sz="2100" b="1" dirty="0">
                <a:solidFill>
                  <a:srgbClr val="002677"/>
                </a:solidFill>
                <a:effectLst/>
                <a:latin typeface="Helvetica" pitchFamily="2" charset="0"/>
              </a:rPr>
              <a:t> </a:t>
            </a:r>
          </a:p>
          <a:p>
            <a:r>
              <a:rPr lang="en-US" dirty="0">
                <a:solidFill>
                  <a:srgbClr val="002677"/>
                </a:solidFill>
                <a:effectLst/>
                <a:latin typeface="Helvetica" pitchFamily="2" charset="0"/>
              </a:rPr>
              <a:t>from the options on the drop down on Jarvis. Upload the image to your Facebook account and copy and paste the post copy (at right). Please ensure it is the exact post copy listed here.</a:t>
            </a:r>
          </a:p>
        </p:txBody>
      </p:sp>
      <p:sp>
        <p:nvSpPr>
          <p:cNvPr id="20" name="Rectangle 19">
            <a:extLst>
              <a:ext uri="{FF2B5EF4-FFF2-40B4-BE49-F238E27FC236}">
                <a16:creationId xmlns:a16="http://schemas.microsoft.com/office/drawing/2014/main" id="{D7666313-ACFC-9331-8C28-E99B9651C68C}"/>
              </a:ext>
            </a:extLst>
          </p:cNvPr>
          <p:cNvSpPr/>
          <p:nvPr/>
        </p:nvSpPr>
        <p:spPr>
          <a:xfrm>
            <a:off x="3834945" y="2232212"/>
            <a:ext cx="261925" cy="913627"/>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9">
            <a:extLst>
              <a:ext uri="{FF2B5EF4-FFF2-40B4-BE49-F238E27FC236}">
                <a16:creationId xmlns:a16="http://schemas.microsoft.com/office/drawing/2014/main" id="{37A46C8B-3BA5-973A-5838-8738EFEF9289}"/>
              </a:ext>
            </a:extLst>
          </p:cNvPr>
          <p:cNvSpPr/>
          <p:nvPr/>
        </p:nvSpPr>
        <p:spPr>
          <a:xfrm flipH="1">
            <a:off x="7736540" y="1650568"/>
            <a:ext cx="260588" cy="255723"/>
          </a:xfrm>
          <a:custGeom>
            <a:avLst/>
            <a:gdLst>
              <a:gd name="connsiteX0" fmla="*/ 0 w 335634"/>
              <a:gd name="connsiteY0" fmla="*/ 0 h 1093694"/>
              <a:gd name="connsiteX1" fmla="*/ 335634 w 335634"/>
              <a:gd name="connsiteY1" fmla="*/ 0 h 1093694"/>
              <a:gd name="connsiteX2" fmla="*/ 335634 w 335634"/>
              <a:gd name="connsiteY2" fmla="*/ 1093694 h 1093694"/>
              <a:gd name="connsiteX3" fmla="*/ 0 w 335634"/>
              <a:gd name="connsiteY3" fmla="*/ 1093694 h 1093694"/>
              <a:gd name="connsiteX4" fmla="*/ 0 w 335634"/>
              <a:gd name="connsiteY4" fmla="*/ 0 h 1093694"/>
              <a:gd name="connsiteX0" fmla="*/ 335634 w 427074"/>
              <a:gd name="connsiteY0" fmla="*/ 1093694 h 1185134"/>
              <a:gd name="connsiteX1" fmla="*/ 0 w 427074"/>
              <a:gd name="connsiteY1" fmla="*/ 1093694 h 1185134"/>
              <a:gd name="connsiteX2" fmla="*/ 0 w 427074"/>
              <a:gd name="connsiteY2" fmla="*/ 0 h 1185134"/>
              <a:gd name="connsiteX3" fmla="*/ 335634 w 427074"/>
              <a:gd name="connsiteY3" fmla="*/ 0 h 1185134"/>
              <a:gd name="connsiteX4" fmla="*/ 427074 w 427074"/>
              <a:gd name="connsiteY4" fmla="*/ 1185134 h 1185134"/>
              <a:gd name="connsiteX0" fmla="*/ 335634 w 335634"/>
              <a:gd name="connsiteY0" fmla="*/ 1093694 h 1093694"/>
              <a:gd name="connsiteX1" fmla="*/ 0 w 335634"/>
              <a:gd name="connsiteY1" fmla="*/ 1093694 h 1093694"/>
              <a:gd name="connsiteX2" fmla="*/ 0 w 335634"/>
              <a:gd name="connsiteY2" fmla="*/ 0 h 1093694"/>
              <a:gd name="connsiteX3" fmla="*/ 335634 w 335634"/>
              <a:gd name="connsiteY3" fmla="*/ 0 h 1093694"/>
            </a:gdLst>
            <a:ahLst/>
            <a:cxnLst>
              <a:cxn ang="0">
                <a:pos x="connsiteX0" y="connsiteY0"/>
              </a:cxn>
              <a:cxn ang="0">
                <a:pos x="connsiteX1" y="connsiteY1"/>
              </a:cxn>
              <a:cxn ang="0">
                <a:pos x="connsiteX2" y="connsiteY2"/>
              </a:cxn>
              <a:cxn ang="0">
                <a:pos x="connsiteX3" y="connsiteY3"/>
              </a:cxn>
            </a:cxnLst>
            <a:rect l="l" t="t" r="r" b="b"/>
            <a:pathLst>
              <a:path w="335634" h="1093694">
                <a:moveTo>
                  <a:pt x="335634" y="1093694"/>
                </a:moveTo>
                <a:lnTo>
                  <a:pt x="0" y="1093694"/>
                </a:lnTo>
                <a:lnTo>
                  <a:pt x="0" y="0"/>
                </a:lnTo>
                <a:lnTo>
                  <a:pt x="335634" y="0"/>
                </a:lnTo>
              </a:path>
            </a:pathLst>
          </a:cu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CD46AD20-9EFF-5664-1A64-14C4AA122D33}"/>
              </a:ext>
            </a:extLst>
          </p:cNvPr>
          <p:cNvCxnSpPr>
            <a:cxnSpLocks/>
          </p:cNvCxnSpPr>
          <p:nvPr/>
        </p:nvCxnSpPr>
        <p:spPr>
          <a:xfrm>
            <a:off x="7997128" y="1783976"/>
            <a:ext cx="17913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A1413AF-CF91-D103-7D96-10CF25718F89}"/>
              </a:ext>
            </a:extLst>
          </p:cNvPr>
          <p:cNvCxnSpPr>
            <a:cxnSpLocks/>
          </p:cNvCxnSpPr>
          <p:nvPr/>
        </p:nvCxnSpPr>
        <p:spPr>
          <a:xfrm>
            <a:off x="3634740" y="2699440"/>
            <a:ext cx="2002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descr="A person sitting on a chair&#10;&#10;Description automatically generated">
            <a:extLst>
              <a:ext uri="{FF2B5EF4-FFF2-40B4-BE49-F238E27FC236}">
                <a16:creationId xmlns:a16="http://schemas.microsoft.com/office/drawing/2014/main" id="{013E5EEA-BABD-2C59-2AA7-411F2DC31959}"/>
              </a:ext>
            </a:extLst>
          </p:cNvPr>
          <p:cNvPicPr>
            <a:picLocks noChangeAspect="1"/>
          </p:cNvPicPr>
          <p:nvPr/>
        </p:nvPicPr>
        <p:blipFill>
          <a:blip r:embed="rId4"/>
          <a:stretch>
            <a:fillRect/>
          </a:stretch>
        </p:blipFill>
        <p:spPr>
          <a:xfrm>
            <a:off x="4336603" y="1906291"/>
            <a:ext cx="3220805" cy="3220805"/>
          </a:xfrm>
          <a:prstGeom prst="rect">
            <a:avLst/>
          </a:prstGeom>
        </p:spPr>
      </p:pic>
    </p:spTree>
    <p:extLst>
      <p:ext uri="{BB962C8B-B14F-4D97-AF65-F5344CB8AC3E}">
        <p14:creationId xmlns:p14="http://schemas.microsoft.com/office/powerpoint/2010/main" val="381733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ster Theme">
  <a:themeElements>
    <a:clrScheme name="Custom 4">
      <a:dk1>
        <a:srgbClr val="002677"/>
      </a:dk1>
      <a:lt1>
        <a:srgbClr val="FFFFFF"/>
      </a:lt1>
      <a:dk2>
        <a:srgbClr val="595959"/>
      </a:dk2>
      <a:lt2>
        <a:srgbClr val="CCF2F7"/>
      </a:lt2>
      <a:accent1>
        <a:srgbClr val="002677"/>
      </a:accent1>
      <a:accent2>
        <a:srgbClr val="00BED5"/>
      </a:accent2>
      <a:accent3>
        <a:srgbClr val="99E5EE"/>
      </a:accent3>
      <a:accent4>
        <a:srgbClr val="F5B700"/>
      </a:accent4>
      <a:accent5>
        <a:srgbClr val="FBE299"/>
      </a:accent5>
      <a:accent6>
        <a:srgbClr val="FF681F"/>
      </a:accent6>
      <a:hlink>
        <a:srgbClr val="196ECF"/>
      </a:hlink>
      <a:folHlink>
        <a:srgbClr val="002677"/>
      </a:folHlink>
    </a:clrScheme>
    <a:fontScheme name="UnitedHealthcare">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2">
              <a:lumMod val="40000"/>
              <a:lumOff val="6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43017</TotalTime>
  <Words>786</Words>
  <Application>Microsoft Office PowerPoint</Application>
  <PresentationFormat>Widescreen</PresentationFormat>
  <Paragraphs>83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Georgia</vt:lpstr>
      <vt:lpstr>Helvetica</vt:lpstr>
      <vt:lpstr>System Font Regular</vt:lpstr>
      <vt:lpstr>Master Theme</vt:lpstr>
      <vt:lpstr>Jarvis Facebook Ads</vt:lpstr>
      <vt:lpstr>Topic: Affordability (Spanish)</vt:lpstr>
      <vt:lpstr>Topic: Affordability (Spanish)</vt:lpstr>
      <vt:lpstr>Topic: Affordability (Spanish)</vt:lpstr>
      <vt:lpstr>Topic: Reviews/Ranked/Affordability (Spanish)</vt:lpstr>
      <vt:lpstr>Topic: Personalized (Spanish)</vt:lpstr>
      <vt:lpstr>Topic: Quality (Spanish)</vt:lpstr>
      <vt:lpstr>Topic: Reviews/Ranked (Spanish)</vt:lpstr>
      <vt:lpstr>Topic: Support (Spanish)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Gareth Walters</dc:creator>
  <cp:lastModifiedBy>Thomsen, Andrea J</cp:lastModifiedBy>
  <cp:revision>533</cp:revision>
  <dcterms:created xsi:type="dcterms:W3CDTF">2020-04-04T18:38:29Z</dcterms:created>
  <dcterms:modified xsi:type="dcterms:W3CDTF">2024-10-11T17:31:42Z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8a73c85-e524-44a6-bd58-7df7ef87be8f_Enabled">
    <vt:lpwstr>true</vt:lpwstr>
  </property>
  <property fmtid="{D5CDD505-2E9C-101B-9397-08002B2CF9AE}" pid="3" name="MSIP_Label_a8a73c85-e524-44a6-bd58-7df7ef87be8f_SetDate">
    <vt:lpwstr>2023-01-03T20:26:04Z</vt:lpwstr>
  </property>
  <property fmtid="{D5CDD505-2E9C-101B-9397-08002B2CF9AE}" pid="4" name="MSIP_Label_a8a73c85-e524-44a6-bd58-7df7ef87be8f_Method">
    <vt:lpwstr>Standard</vt:lpwstr>
  </property>
  <property fmtid="{D5CDD505-2E9C-101B-9397-08002B2CF9AE}" pid="5" name="MSIP_Label_a8a73c85-e524-44a6-bd58-7df7ef87be8f_Name">
    <vt:lpwstr>Internal Label</vt:lpwstr>
  </property>
  <property fmtid="{D5CDD505-2E9C-101B-9397-08002B2CF9AE}" pid="6" name="MSIP_Label_a8a73c85-e524-44a6-bd58-7df7ef87be8f_SiteId">
    <vt:lpwstr>db05faca-c82a-4b9d-b9c5-0f64b6755421</vt:lpwstr>
  </property>
  <property fmtid="{D5CDD505-2E9C-101B-9397-08002B2CF9AE}" pid="7" name="MSIP_Label_a8a73c85-e524-44a6-bd58-7df7ef87be8f_ActionId">
    <vt:lpwstr>d15b2d8c-4403-441a-b5e7-6663c9139c32</vt:lpwstr>
  </property>
  <property fmtid="{D5CDD505-2E9C-101B-9397-08002B2CF9AE}" pid="8" name="MSIP_Label_a8a73c85-e524-44a6-bd58-7df7ef87be8f_ContentBits">
    <vt:lpwstr>0</vt:lpwstr>
  </property>
</Properties>
</file>